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9" r:id="rId6"/>
    <p:sldId id="270" r:id="rId7"/>
    <p:sldId id="5642" r:id="rId8"/>
    <p:sldId id="5678" r:id="rId9"/>
    <p:sldId id="5650" r:id="rId10"/>
    <p:sldId id="5651" r:id="rId11"/>
    <p:sldId id="5634"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5082E-8DE7-79FC-51CF-DEE108731B85}" name="Elizabeth Olulari" initials="EO" userId="S::elizabeth.olulari@churchofengland.org::e5efd7f6-f581-4272-9e16-344ffcca6a1b" providerId="AD"/>
  <p188:author id="{992AEAF4-14F9-15D8-3CF9-A212C5383984}" name="Emily Norman" initials="EN" userId="S::emily.norman@churchofengland.org::7730ed5f-eae3-465e-ad4d-e4c0de3b251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FD74E-1C2C-62B0-B026-F6423AF3B949}" v="58" dt="2024-06-17T13:23:57.916"/>
    <p1510:client id="{F65A9D26-334E-4C5A-B4B9-5BA5B4C8110F}" v="55" dt="2024-06-17T13:15:04.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Norman" userId="S::emily.norman@churchofengland.org::7730ed5f-eae3-465e-ad4d-e4c0de3b2516" providerId="AD" clId="Web-{E44FD74E-1C2C-62B0-B026-F6423AF3B949}"/>
    <pc:docChg chg="modSld">
      <pc:chgData name="Emily Norman" userId="S::emily.norman@churchofengland.org::7730ed5f-eae3-465e-ad4d-e4c0de3b2516" providerId="AD" clId="Web-{E44FD74E-1C2C-62B0-B026-F6423AF3B949}" dt="2024-06-17T13:23:57.916" v="47" actId="20577"/>
      <pc:docMkLst>
        <pc:docMk/>
      </pc:docMkLst>
      <pc:sldChg chg="modSp">
        <pc:chgData name="Emily Norman" userId="S::emily.norman@churchofengland.org::7730ed5f-eae3-465e-ad4d-e4c0de3b2516" providerId="AD" clId="Web-{E44FD74E-1C2C-62B0-B026-F6423AF3B949}" dt="2024-06-17T13:17:26.523" v="3" actId="20577"/>
        <pc:sldMkLst>
          <pc:docMk/>
          <pc:sldMk cId="2814299244" sldId="270"/>
        </pc:sldMkLst>
        <pc:spChg chg="mod">
          <ac:chgData name="Emily Norman" userId="S::emily.norman@churchofengland.org::7730ed5f-eae3-465e-ad4d-e4c0de3b2516" providerId="AD" clId="Web-{E44FD74E-1C2C-62B0-B026-F6423AF3B949}" dt="2024-06-17T13:17:12.241" v="1" actId="20577"/>
          <ac:spMkLst>
            <pc:docMk/>
            <pc:sldMk cId="2814299244" sldId="270"/>
            <ac:spMk id="4" creationId="{04BA02CD-AD9D-D61A-F877-2360919ADDF7}"/>
          </ac:spMkLst>
        </pc:spChg>
        <pc:spChg chg="mod">
          <ac:chgData name="Emily Norman" userId="S::emily.norman@churchofengland.org::7730ed5f-eae3-465e-ad4d-e4c0de3b2516" providerId="AD" clId="Web-{E44FD74E-1C2C-62B0-B026-F6423AF3B949}" dt="2024-06-17T13:17:26.523" v="3" actId="20577"/>
          <ac:spMkLst>
            <pc:docMk/>
            <pc:sldMk cId="2814299244" sldId="270"/>
            <ac:spMk id="7" creationId="{442575D8-C491-2DED-B48F-9EB8485D95B8}"/>
          </ac:spMkLst>
        </pc:spChg>
      </pc:sldChg>
      <pc:sldChg chg="modSp">
        <pc:chgData name="Emily Norman" userId="S::emily.norman@churchofengland.org::7730ed5f-eae3-465e-ad4d-e4c0de3b2516" providerId="AD" clId="Web-{E44FD74E-1C2C-62B0-B026-F6423AF3B949}" dt="2024-06-17T13:19:56.889" v="5" actId="20577"/>
        <pc:sldMkLst>
          <pc:docMk/>
          <pc:sldMk cId="3713981608" sldId="5642"/>
        </pc:sldMkLst>
        <pc:spChg chg="mod">
          <ac:chgData name="Emily Norman" userId="S::emily.norman@churchofengland.org::7730ed5f-eae3-465e-ad4d-e4c0de3b2516" providerId="AD" clId="Web-{E44FD74E-1C2C-62B0-B026-F6423AF3B949}" dt="2024-06-17T13:19:56.889" v="5" actId="20577"/>
          <ac:spMkLst>
            <pc:docMk/>
            <pc:sldMk cId="3713981608" sldId="5642"/>
            <ac:spMk id="4" creationId="{04BA02CD-AD9D-D61A-F877-2360919ADDF7}"/>
          </ac:spMkLst>
        </pc:spChg>
      </pc:sldChg>
      <pc:sldChg chg="modSp">
        <pc:chgData name="Emily Norman" userId="S::emily.norman@churchofengland.org::7730ed5f-eae3-465e-ad4d-e4c0de3b2516" providerId="AD" clId="Web-{E44FD74E-1C2C-62B0-B026-F6423AF3B949}" dt="2024-06-17T13:23:57.916" v="47" actId="20577"/>
        <pc:sldMkLst>
          <pc:docMk/>
          <pc:sldMk cId="118329871" sldId="5650"/>
        </pc:sldMkLst>
        <pc:spChg chg="mod">
          <ac:chgData name="Emily Norman" userId="S::emily.norman@churchofengland.org::7730ed5f-eae3-465e-ad4d-e4c0de3b2516" providerId="AD" clId="Web-{E44FD74E-1C2C-62B0-B026-F6423AF3B949}" dt="2024-06-17T13:21:24.862" v="8" actId="20577"/>
          <ac:spMkLst>
            <pc:docMk/>
            <pc:sldMk cId="118329871" sldId="5650"/>
            <ac:spMk id="4" creationId="{BC2F8359-B6C6-4AA4-5826-10F18CD88051}"/>
          </ac:spMkLst>
        </pc:spChg>
        <pc:spChg chg="mod">
          <ac:chgData name="Emily Norman" userId="S::emily.norman@churchofengland.org::7730ed5f-eae3-465e-ad4d-e4c0de3b2516" providerId="AD" clId="Web-{E44FD74E-1C2C-62B0-B026-F6423AF3B949}" dt="2024-06-17T13:23:57.916" v="47" actId="20577"/>
          <ac:spMkLst>
            <pc:docMk/>
            <pc:sldMk cId="118329871" sldId="5650"/>
            <ac:spMk id="7" creationId="{7E99C150-9197-121B-A470-C1EC34FDF5D2}"/>
          </ac:spMkLst>
        </pc:spChg>
      </pc:sldChg>
      <pc:sldChg chg="modSp">
        <pc:chgData name="Emily Norman" userId="S::emily.norman@churchofengland.org::7730ed5f-eae3-465e-ad4d-e4c0de3b2516" providerId="AD" clId="Web-{E44FD74E-1C2C-62B0-B026-F6423AF3B949}" dt="2024-06-17T13:21:36.769" v="11" actId="20577"/>
        <pc:sldMkLst>
          <pc:docMk/>
          <pc:sldMk cId="3290924532" sldId="5651"/>
        </pc:sldMkLst>
        <pc:spChg chg="mod">
          <ac:chgData name="Emily Norman" userId="S::emily.norman@churchofengland.org::7730ed5f-eae3-465e-ad4d-e4c0de3b2516" providerId="AD" clId="Web-{E44FD74E-1C2C-62B0-B026-F6423AF3B949}" dt="2024-06-17T13:21:36.769" v="11" actId="20577"/>
          <ac:spMkLst>
            <pc:docMk/>
            <pc:sldMk cId="3290924532" sldId="5651"/>
            <ac:spMk id="5" creationId="{A76B45D1-11E7-3FF0-B0A1-9B8BBF13B748}"/>
          </ac:spMkLst>
        </pc:spChg>
      </pc:sldChg>
    </pc:docChg>
  </pc:docChgLst>
  <pc:docChgLst>
    <pc:chgData name="Elizabeth Olulari" userId="e5efd7f6-f581-4272-9e16-344ffcca6a1b" providerId="ADAL" clId="{F65A9D26-334E-4C5A-B4B9-5BA5B4C8110F}"/>
    <pc:docChg chg="custSel addSld delSld modSld">
      <pc:chgData name="Elizabeth Olulari" userId="e5efd7f6-f581-4272-9e16-344ffcca6a1b" providerId="ADAL" clId="{F65A9D26-334E-4C5A-B4B9-5BA5B4C8110F}" dt="2024-06-17T13:15:23.998" v="97" actId="478"/>
      <pc:docMkLst>
        <pc:docMk/>
      </pc:docMkLst>
      <pc:sldChg chg="del">
        <pc:chgData name="Elizabeth Olulari" userId="e5efd7f6-f581-4272-9e16-344ffcca6a1b" providerId="ADAL" clId="{F65A9D26-334E-4C5A-B4B9-5BA5B4C8110F}" dt="2024-06-17T12:56:45.960" v="0" actId="47"/>
        <pc:sldMkLst>
          <pc:docMk/>
          <pc:sldMk cId="3435475341" sldId="269"/>
        </pc:sldMkLst>
      </pc:sldChg>
      <pc:sldChg chg="delSp add del mod delCm">
        <pc:chgData name="Elizabeth Olulari" userId="e5efd7f6-f581-4272-9e16-344ffcca6a1b" providerId="ADAL" clId="{F65A9D26-334E-4C5A-B4B9-5BA5B4C8110F}" dt="2024-06-17T13:15:23.998" v="97" actId="478"/>
        <pc:sldMkLst>
          <pc:docMk/>
          <pc:sldMk cId="1076579259" sldId="276"/>
        </pc:sldMkLst>
        <pc:spChg chg="del">
          <ac:chgData name="Elizabeth Olulari" userId="e5efd7f6-f581-4272-9e16-344ffcca6a1b" providerId="ADAL" clId="{F65A9D26-334E-4C5A-B4B9-5BA5B4C8110F}" dt="2024-06-17T13:15:23.998" v="97" actId="478"/>
          <ac:spMkLst>
            <pc:docMk/>
            <pc:sldMk cId="1076579259" sldId="276"/>
            <ac:spMk id="6" creationId="{B64CDA66-138E-B05D-77A7-566DFF2D023B}"/>
          </ac:spMkLst>
        </pc:spChg>
        <pc:extLst>
          <p:ext xmlns:p="http://schemas.openxmlformats.org/presentationml/2006/main" uri="{D6D511B9-2390-475A-947B-AFAB55BFBCF1}">
            <pc226:cmChg xmlns:pc226="http://schemas.microsoft.com/office/powerpoint/2022/06/main/command" chg="del">
              <pc226:chgData name="Elizabeth Olulari" userId="e5efd7f6-f581-4272-9e16-344ffcca6a1b" providerId="ADAL" clId="{F65A9D26-334E-4C5A-B4B9-5BA5B4C8110F}" dt="2024-06-17T13:15:11.523" v="96"/>
              <pc2:cmMkLst xmlns:pc2="http://schemas.microsoft.com/office/powerpoint/2019/9/main/command">
                <pc:docMk/>
                <pc:sldMk cId="1076579259" sldId="276"/>
                <pc2:cmMk id="{A289E4AF-1E2C-437B-A126-300ED3C597A4}"/>
              </pc2:cmMkLst>
            </pc226:cmChg>
          </p:ext>
        </pc:extLst>
      </pc:sldChg>
      <pc:sldChg chg="add del">
        <pc:chgData name="Elizabeth Olulari" userId="e5efd7f6-f581-4272-9e16-344ffcca6a1b" providerId="ADAL" clId="{F65A9D26-334E-4C5A-B4B9-5BA5B4C8110F}" dt="2024-06-17T13:15:04.351" v="95"/>
        <pc:sldMkLst>
          <pc:docMk/>
          <pc:sldMk cId="2785848136" sldId="5634"/>
        </pc:sldMkLst>
      </pc:sldChg>
      <pc:sldChg chg="del">
        <pc:chgData name="Elizabeth Olulari" userId="e5efd7f6-f581-4272-9e16-344ffcca6a1b" providerId="ADAL" clId="{F65A9D26-334E-4C5A-B4B9-5BA5B4C8110F}" dt="2024-06-17T12:56:47.631" v="1" actId="47"/>
        <pc:sldMkLst>
          <pc:docMk/>
          <pc:sldMk cId="1679711046" sldId="5637"/>
        </pc:sldMkLst>
      </pc:sldChg>
      <pc:sldChg chg="del">
        <pc:chgData name="Elizabeth Olulari" userId="e5efd7f6-f581-4272-9e16-344ffcca6a1b" providerId="ADAL" clId="{F65A9D26-334E-4C5A-B4B9-5BA5B4C8110F}" dt="2024-06-17T12:57:29.043" v="8" actId="47"/>
        <pc:sldMkLst>
          <pc:docMk/>
          <pc:sldMk cId="3776587302" sldId="5646"/>
        </pc:sldMkLst>
      </pc:sldChg>
      <pc:sldChg chg="del">
        <pc:chgData name="Elizabeth Olulari" userId="e5efd7f6-f581-4272-9e16-344ffcca6a1b" providerId="ADAL" clId="{F65A9D26-334E-4C5A-B4B9-5BA5B4C8110F}" dt="2024-06-17T12:57:29.510" v="10" actId="47"/>
        <pc:sldMkLst>
          <pc:docMk/>
          <pc:sldMk cId="895729087" sldId="5647"/>
        </pc:sldMkLst>
      </pc:sldChg>
      <pc:sldChg chg="del">
        <pc:chgData name="Elizabeth Olulari" userId="e5efd7f6-f581-4272-9e16-344ffcca6a1b" providerId="ADAL" clId="{F65A9D26-334E-4C5A-B4B9-5BA5B4C8110F}" dt="2024-06-17T12:57:39.686" v="32" actId="47"/>
        <pc:sldMkLst>
          <pc:docMk/>
          <pc:sldMk cId="3865829572" sldId="5649"/>
        </pc:sldMkLst>
      </pc:sldChg>
      <pc:sldChg chg="addSp mod">
        <pc:chgData name="Elizabeth Olulari" userId="e5efd7f6-f581-4272-9e16-344ffcca6a1b" providerId="ADAL" clId="{F65A9D26-334E-4C5A-B4B9-5BA5B4C8110F}" dt="2024-06-17T13:14:51.246" v="94" actId="22"/>
        <pc:sldMkLst>
          <pc:docMk/>
          <pc:sldMk cId="3290924532" sldId="5651"/>
        </pc:sldMkLst>
        <pc:spChg chg="add">
          <ac:chgData name="Elizabeth Olulari" userId="e5efd7f6-f581-4272-9e16-344ffcca6a1b" providerId="ADAL" clId="{F65A9D26-334E-4C5A-B4B9-5BA5B4C8110F}" dt="2024-06-17T13:14:49.046" v="93" actId="22"/>
          <ac:spMkLst>
            <pc:docMk/>
            <pc:sldMk cId="3290924532" sldId="5651"/>
            <ac:spMk id="7" creationId="{D91C6EE8-B830-AFC0-8061-CA3FF6E71E1A}"/>
          </ac:spMkLst>
        </pc:spChg>
        <pc:spChg chg="add">
          <ac:chgData name="Elizabeth Olulari" userId="e5efd7f6-f581-4272-9e16-344ffcca6a1b" providerId="ADAL" clId="{F65A9D26-334E-4C5A-B4B9-5BA5B4C8110F}" dt="2024-06-17T13:14:51.246" v="94" actId="22"/>
          <ac:spMkLst>
            <pc:docMk/>
            <pc:sldMk cId="3290924532" sldId="5651"/>
            <ac:spMk id="9" creationId="{0A605371-509C-44E8-2FD9-E65932C6C3F2}"/>
          </ac:spMkLst>
        </pc:spChg>
      </pc:sldChg>
      <pc:sldChg chg="del">
        <pc:chgData name="Elizabeth Olulari" userId="e5efd7f6-f581-4272-9e16-344ffcca6a1b" providerId="ADAL" clId="{F65A9D26-334E-4C5A-B4B9-5BA5B4C8110F}" dt="2024-06-17T12:57:26.450" v="5" actId="47"/>
        <pc:sldMkLst>
          <pc:docMk/>
          <pc:sldMk cId="2146044107" sldId="5652"/>
        </pc:sldMkLst>
      </pc:sldChg>
      <pc:sldChg chg="del">
        <pc:chgData name="Elizabeth Olulari" userId="e5efd7f6-f581-4272-9e16-344ffcca6a1b" providerId="ADAL" clId="{F65A9D26-334E-4C5A-B4B9-5BA5B4C8110F}" dt="2024-06-17T12:57:27.723" v="6" actId="47"/>
        <pc:sldMkLst>
          <pc:docMk/>
          <pc:sldMk cId="981421046" sldId="5653"/>
        </pc:sldMkLst>
      </pc:sldChg>
      <pc:sldChg chg="del">
        <pc:chgData name="Elizabeth Olulari" userId="e5efd7f6-f581-4272-9e16-344ffcca6a1b" providerId="ADAL" clId="{F65A9D26-334E-4C5A-B4B9-5BA5B4C8110F}" dt="2024-06-17T12:57:28.646" v="7" actId="47"/>
        <pc:sldMkLst>
          <pc:docMk/>
          <pc:sldMk cId="999572847" sldId="5654"/>
        </pc:sldMkLst>
      </pc:sldChg>
      <pc:sldChg chg="del">
        <pc:chgData name="Elizabeth Olulari" userId="e5efd7f6-f581-4272-9e16-344ffcca6a1b" providerId="ADAL" clId="{F65A9D26-334E-4C5A-B4B9-5BA5B4C8110F}" dt="2024-06-17T12:57:29.275" v="9" actId="47"/>
        <pc:sldMkLst>
          <pc:docMk/>
          <pc:sldMk cId="3091316520" sldId="5655"/>
        </pc:sldMkLst>
      </pc:sldChg>
      <pc:sldChg chg="del">
        <pc:chgData name="Elizabeth Olulari" userId="e5efd7f6-f581-4272-9e16-344ffcca6a1b" providerId="ADAL" clId="{F65A9D26-334E-4C5A-B4B9-5BA5B4C8110F}" dt="2024-06-17T12:57:29.757" v="11" actId="47"/>
        <pc:sldMkLst>
          <pc:docMk/>
          <pc:sldMk cId="595450577" sldId="5656"/>
        </pc:sldMkLst>
      </pc:sldChg>
      <pc:sldChg chg="del">
        <pc:chgData name="Elizabeth Olulari" userId="e5efd7f6-f581-4272-9e16-344ffcca6a1b" providerId="ADAL" clId="{F65A9D26-334E-4C5A-B4B9-5BA5B4C8110F}" dt="2024-06-17T12:57:29.921" v="12" actId="47"/>
        <pc:sldMkLst>
          <pc:docMk/>
          <pc:sldMk cId="1750237676" sldId="5657"/>
        </pc:sldMkLst>
      </pc:sldChg>
      <pc:sldChg chg="del">
        <pc:chgData name="Elizabeth Olulari" userId="e5efd7f6-f581-4272-9e16-344ffcca6a1b" providerId="ADAL" clId="{F65A9D26-334E-4C5A-B4B9-5BA5B4C8110F}" dt="2024-06-17T12:57:30.429" v="13" actId="47"/>
        <pc:sldMkLst>
          <pc:docMk/>
          <pc:sldMk cId="2902491048" sldId="5659"/>
        </pc:sldMkLst>
      </pc:sldChg>
      <pc:sldChg chg="del">
        <pc:chgData name="Elizabeth Olulari" userId="e5efd7f6-f581-4272-9e16-344ffcca6a1b" providerId="ADAL" clId="{F65A9D26-334E-4C5A-B4B9-5BA5B4C8110F}" dt="2024-06-17T12:57:30.473" v="14" actId="47"/>
        <pc:sldMkLst>
          <pc:docMk/>
          <pc:sldMk cId="3796760918" sldId="5660"/>
        </pc:sldMkLst>
      </pc:sldChg>
      <pc:sldChg chg="del">
        <pc:chgData name="Elizabeth Olulari" userId="e5efd7f6-f581-4272-9e16-344ffcca6a1b" providerId="ADAL" clId="{F65A9D26-334E-4C5A-B4B9-5BA5B4C8110F}" dt="2024-06-17T12:57:31.420" v="15" actId="47"/>
        <pc:sldMkLst>
          <pc:docMk/>
          <pc:sldMk cId="2802700381" sldId="5661"/>
        </pc:sldMkLst>
      </pc:sldChg>
      <pc:sldChg chg="del">
        <pc:chgData name="Elizabeth Olulari" userId="e5efd7f6-f581-4272-9e16-344ffcca6a1b" providerId="ADAL" clId="{F65A9D26-334E-4C5A-B4B9-5BA5B4C8110F}" dt="2024-06-17T12:57:31.663" v="16" actId="47"/>
        <pc:sldMkLst>
          <pc:docMk/>
          <pc:sldMk cId="2588306498" sldId="5662"/>
        </pc:sldMkLst>
      </pc:sldChg>
      <pc:sldChg chg="del">
        <pc:chgData name="Elizabeth Olulari" userId="e5efd7f6-f581-4272-9e16-344ffcca6a1b" providerId="ADAL" clId="{F65A9D26-334E-4C5A-B4B9-5BA5B4C8110F}" dt="2024-06-17T12:57:31.866" v="17" actId="47"/>
        <pc:sldMkLst>
          <pc:docMk/>
          <pc:sldMk cId="165287860" sldId="5663"/>
        </pc:sldMkLst>
      </pc:sldChg>
      <pc:sldChg chg="del">
        <pc:chgData name="Elizabeth Olulari" userId="e5efd7f6-f581-4272-9e16-344ffcca6a1b" providerId="ADAL" clId="{F65A9D26-334E-4C5A-B4B9-5BA5B4C8110F}" dt="2024-06-17T12:57:32.213" v="18" actId="47"/>
        <pc:sldMkLst>
          <pc:docMk/>
          <pc:sldMk cId="3158048961" sldId="5664"/>
        </pc:sldMkLst>
      </pc:sldChg>
      <pc:sldChg chg="del">
        <pc:chgData name="Elizabeth Olulari" userId="e5efd7f6-f581-4272-9e16-344ffcca6a1b" providerId="ADAL" clId="{F65A9D26-334E-4C5A-B4B9-5BA5B4C8110F}" dt="2024-06-17T12:57:32.795" v="19" actId="47"/>
        <pc:sldMkLst>
          <pc:docMk/>
          <pc:sldMk cId="2747269495" sldId="5665"/>
        </pc:sldMkLst>
      </pc:sldChg>
      <pc:sldChg chg="del">
        <pc:chgData name="Elizabeth Olulari" userId="e5efd7f6-f581-4272-9e16-344ffcca6a1b" providerId="ADAL" clId="{F65A9D26-334E-4C5A-B4B9-5BA5B4C8110F}" dt="2024-06-17T12:57:34.026" v="21" actId="47"/>
        <pc:sldMkLst>
          <pc:docMk/>
          <pc:sldMk cId="476027255" sldId="5666"/>
        </pc:sldMkLst>
      </pc:sldChg>
      <pc:sldChg chg="del">
        <pc:chgData name="Elizabeth Olulari" userId="e5efd7f6-f581-4272-9e16-344ffcca6a1b" providerId="ADAL" clId="{F65A9D26-334E-4C5A-B4B9-5BA5B4C8110F}" dt="2024-06-17T12:57:35.453" v="22" actId="47"/>
        <pc:sldMkLst>
          <pc:docMk/>
          <pc:sldMk cId="384161036" sldId="5667"/>
        </pc:sldMkLst>
      </pc:sldChg>
      <pc:sldChg chg="del">
        <pc:chgData name="Elizabeth Olulari" userId="e5efd7f6-f581-4272-9e16-344ffcca6a1b" providerId="ADAL" clId="{F65A9D26-334E-4C5A-B4B9-5BA5B4C8110F}" dt="2024-06-17T12:57:36.240" v="23" actId="47"/>
        <pc:sldMkLst>
          <pc:docMk/>
          <pc:sldMk cId="3033360902" sldId="5668"/>
        </pc:sldMkLst>
      </pc:sldChg>
      <pc:sldChg chg="del">
        <pc:chgData name="Elizabeth Olulari" userId="e5efd7f6-f581-4272-9e16-344ffcca6a1b" providerId="ADAL" clId="{F65A9D26-334E-4C5A-B4B9-5BA5B4C8110F}" dt="2024-06-17T12:57:33.522" v="20" actId="47"/>
        <pc:sldMkLst>
          <pc:docMk/>
          <pc:sldMk cId="2873788520" sldId="5669"/>
        </pc:sldMkLst>
      </pc:sldChg>
      <pc:sldChg chg="del">
        <pc:chgData name="Elizabeth Olulari" userId="e5efd7f6-f581-4272-9e16-344ffcca6a1b" providerId="ADAL" clId="{F65A9D26-334E-4C5A-B4B9-5BA5B4C8110F}" dt="2024-06-17T12:57:36.728" v="24" actId="47"/>
        <pc:sldMkLst>
          <pc:docMk/>
          <pc:sldMk cId="3809453150" sldId="5670"/>
        </pc:sldMkLst>
      </pc:sldChg>
      <pc:sldChg chg="del">
        <pc:chgData name="Elizabeth Olulari" userId="e5efd7f6-f581-4272-9e16-344ffcca6a1b" providerId="ADAL" clId="{F65A9D26-334E-4C5A-B4B9-5BA5B4C8110F}" dt="2024-06-17T12:57:36.876" v="25" actId="47"/>
        <pc:sldMkLst>
          <pc:docMk/>
          <pc:sldMk cId="1825193581" sldId="5671"/>
        </pc:sldMkLst>
      </pc:sldChg>
      <pc:sldChg chg="del">
        <pc:chgData name="Elizabeth Olulari" userId="e5efd7f6-f581-4272-9e16-344ffcca6a1b" providerId="ADAL" clId="{F65A9D26-334E-4C5A-B4B9-5BA5B4C8110F}" dt="2024-06-17T12:57:37.098" v="26" actId="47"/>
        <pc:sldMkLst>
          <pc:docMk/>
          <pc:sldMk cId="3959679020" sldId="5672"/>
        </pc:sldMkLst>
      </pc:sldChg>
      <pc:sldChg chg="del">
        <pc:chgData name="Elizabeth Olulari" userId="e5efd7f6-f581-4272-9e16-344ffcca6a1b" providerId="ADAL" clId="{F65A9D26-334E-4C5A-B4B9-5BA5B4C8110F}" dt="2024-06-17T12:57:37.305" v="27" actId="47"/>
        <pc:sldMkLst>
          <pc:docMk/>
          <pc:sldMk cId="3872322226" sldId="5673"/>
        </pc:sldMkLst>
      </pc:sldChg>
      <pc:sldChg chg="del">
        <pc:chgData name="Elizabeth Olulari" userId="e5efd7f6-f581-4272-9e16-344ffcca6a1b" providerId="ADAL" clId="{F65A9D26-334E-4C5A-B4B9-5BA5B4C8110F}" dt="2024-06-17T12:57:37.792" v="28" actId="47"/>
        <pc:sldMkLst>
          <pc:docMk/>
          <pc:sldMk cId="365845729" sldId="5674"/>
        </pc:sldMkLst>
      </pc:sldChg>
      <pc:sldChg chg="del">
        <pc:chgData name="Elizabeth Olulari" userId="e5efd7f6-f581-4272-9e16-344ffcca6a1b" providerId="ADAL" clId="{F65A9D26-334E-4C5A-B4B9-5BA5B4C8110F}" dt="2024-06-17T12:57:37.830" v="29" actId="47"/>
        <pc:sldMkLst>
          <pc:docMk/>
          <pc:sldMk cId="1907878075" sldId="5675"/>
        </pc:sldMkLst>
      </pc:sldChg>
      <pc:sldChg chg="del">
        <pc:chgData name="Elizabeth Olulari" userId="e5efd7f6-f581-4272-9e16-344ffcca6a1b" providerId="ADAL" clId="{F65A9D26-334E-4C5A-B4B9-5BA5B4C8110F}" dt="2024-06-17T12:57:38.037" v="30" actId="47"/>
        <pc:sldMkLst>
          <pc:docMk/>
          <pc:sldMk cId="1223836180" sldId="5676"/>
        </pc:sldMkLst>
      </pc:sldChg>
      <pc:sldChg chg="del">
        <pc:chgData name="Elizabeth Olulari" userId="e5efd7f6-f581-4272-9e16-344ffcca6a1b" providerId="ADAL" clId="{F65A9D26-334E-4C5A-B4B9-5BA5B4C8110F}" dt="2024-06-17T12:57:38.521" v="31" actId="47"/>
        <pc:sldMkLst>
          <pc:docMk/>
          <pc:sldMk cId="2939184417" sldId="5677"/>
        </pc:sldMkLst>
      </pc:sldChg>
      <pc:sldChg chg="addSp modSp mod modAnim">
        <pc:chgData name="Elizabeth Olulari" userId="e5efd7f6-f581-4272-9e16-344ffcca6a1b" providerId="ADAL" clId="{F65A9D26-334E-4C5A-B4B9-5BA5B4C8110F}" dt="2024-06-17T12:58:46.515" v="91" actId="6549"/>
        <pc:sldMkLst>
          <pc:docMk/>
          <pc:sldMk cId="2886594283" sldId="5678"/>
        </pc:sldMkLst>
        <pc:spChg chg="add mod">
          <ac:chgData name="Elizabeth Olulari" userId="e5efd7f6-f581-4272-9e16-344ffcca6a1b" providerId="ADAL" clId="{F65A9D26-334E-4C5A-B4B9-5BA5B4C8110F}" dt="2024-06-17T12:58:29.469" v="70" actId="20577"/>
          <ac:spMkLst>
            <pc:docMk/>
            <pc:sldMk cId="2886594283" sldId="5678"/>
            <ac:spMk id="4" creationId="{8439D82F-44E9-D931-F912-3E1E89FFB2E5}"/>
          </ac:spMkLst>
        </pc:spChg>
        <pc:spChg chg="add mod">
          <ac:chgData name="Elizabeth Olulari" userId="e5efd7f6-f581-4272-9e16-344ffcca6a1b" providerId="ADAL" clId="{F65A9D26-334E-4C5A-B4B9-5BA5B4C8110F}" dt="2024-06-17T12:58:46.515" v="91" actId="6549"/>
          <ac:spMkLst>
            <pc:docMk/>
            <pc:sldMk cId="2886594283" sldId="5678"/>
            <ac:spMk id="5" creationId="{F6A2F5FA-9711-747A-240F-34FB05E50B00}"/>
          </ac:spMkLst>
        </pc:spChg>
        <pc:spChg chg="mod">
          <ac:chgData name="Elizabeth Olulari" userId="e5efd7f6-f581-4272-9e16-344ffcca6a1b" providerId="ADAL" clId="{F65A9D26-334E-4C5A-B4B9-5BA5B4C8110F}" dt="2024-06-17T12:58:19.933" v="42" actId="14100"/>
          <ac:spMkLst>
            <pc:docMk/>
            <pc:sldMk cId="2886594283" sldId="5678"/>
            <ac:spMk id="12" creationId="{F5C4F098-2072-F4F6-0D3F-63B782CCDA13}"/>
          </ac:spMkLst>
        </pc:spChg>
      </pc:sldChg>
      <pc:sldChg chg="add del">
        <pc:chgData name="Elizabeth Olulari" userId="e5efd7f6-f581-4272-9e16-344ffcca6a1b" providerId="ADAL" clId="{F65A9D26-334E-4C5A-B4B9-5BA5B4C8110F}" dt="2024-06-17T13:10:45.328" v="92" actId="2696"/>
        <pc:sldMkLst>
          <pc:docMk/>
          <pc:sldMk cId="3098340616" sldId="5679"/>
        </pc:sldMkLst>
      </pc:sldChg>
      <pc:sldChg chg="add del delCm">
        <pc:chgData name="Elizabeth Olulari" userId="e5efd7f6-f581-4272-9e16-344ffcca6a1b" providerId="ADAL" clId="{F65A9D26-334E-4C5A-B4B9-5BA5B4C8110F}" dt="2024-06-17T13:10:45.328" v="92" actId="2696"/>
        <pc:sldMkLst>
          <pc:docMk/>
          <pc:sldMk cId="4049143589" sldId="5680"/>
        </pc:sldMkLst>
        <pc:extLst>
          <p:ext xmlns:p="http://schemas.openxmlformats.org/presentationml/2006/main" uri="{D6D511B9-2390-475A-947B-AFAB55BFBCF1}">
            <pc226:cmChg xmlns:pc226="http://schemas.microsoft.com/office/powerpoint/2022/06/main/command" chg="del">
              <pc226:chgData name="Elizabeth Olulari" userId="e5efd7f6-f581-4272-9e16-344ffcca6a1b" providerId="ADAL" clId="{F65A9D26-334E-4C5A-B4B9-5BA5B4C8110F}" dt="2024-06-17T12:57:16.218" v="4"/>
              <pc2:cmMkLst xmlns:pc2="http://schemas.microsoft.com/office/powerpoint/2019/9/main/command">
                <pc:docMk/>
                <pc:sldMk cId="4049143589" sldId="5680"/>
                <pc2:cmMk id="{D8DACCCC-D06B-41A9-8FC5-EC7D5092751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37C29-1EA6-EB57-DE5C-20FDF60FF6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07A21BE-8706-F869-9D90-2410BADD47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5A0520-BD3F-43D5-91A5-1B18B8C46241}" type="datetimeFigureOut">
              <a:rPr lang="en-GB" smtClean="0"/>
              <a:t>17/06/2024</a:t>
            </a:fld>
            <a:endParaRPr lang="en-GB"/>
          </a:p>
        </p:txBody>
      </p:sp>
      <p:sp>
        <p:nvSpPr>
          <p:cNvPr id="4" name="Footer Placeholder 3">
            <a:extLst>
              <a:ext uri="{FF2B5EF4-FFF2-40B4-BE49-F238E27FC236}">
                <a16:creationId xmlns:a16="http://schemas.microsoft.com/office/drawing/2014/main" id="{F5839AB7-AE7C-0F74-F6E0-8D1FD8AAE2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954F2FC-6760-5D39-0BC6-C467148A1C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6D28C5-1312-4FBF-BF1A-3CB007EB420B}" type="slidenum">
              <a:rPr lang="en-GB" smtClean="0"/>
              <a:t>‹#›</a:t>
            </a:fld>
            <a:endParaRPr lang="en-GB"/>
          </a:p>
        </p:txBody>
      </p:sp>
    </p:spTree>
    <p:extLst>
      <p:ext uri="{BB962C8B-B14F-4D97-AF65-F5344CB8AC3E}">
        <p14:creationId xmlns:p14="http://schemas.microsoft.com/office/powerpoint/2010/main" val="1040828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6AEA5-021A-4F51-BA8F-9E9116B66A13}" type="datetimeFigureOut">
              <a:rPr lang="en-GB" smtClean="0"/>
              <a:t>17/06/2024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914AC-9760-41ED-A2A3-43DF8ADADB2E}" type="slidenum">
              <a:rPr lang="en-GB" smtClean="0"/>
              <a:t>‹#›</a:t>
            </a:fld>
            <a:endParaRPr lang="en-GB"/>
          </a:p>
        </p:txBody>
      </p:sp>
    </p:spTree>
    <p:extLst>
      <p:ext uri="{BB962C8B-B14F-4D97-AF65-F5344CB8AC3E}">
        <p14:creationId xmlns:p14="http://schemas.microsoft.com/office/powerpoint/2010/main" val="4297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Find a place where you can be still, without interruptions. You might like to light a candle as you begin. </a:t>
            </a:r>
          </a:p>
          <a:p>
            <a:endParaRPr lang="en-GB"/>
          </a:p>
        </p:txBody>
      </p:sp>
      <p:sp>
        <p:nvSpPr>
          <p:cNvPr id="4" name="Slide Number Placeholder 3"/>
          <p:cNvSpPr>
            <a:spLocks noGrp="1"/>
          </p:cNvSpPr>
          <p:nvPr>
            <p:ph type="sldNum" sz="quarter" idx="5"/>
          </p:nvPr>
        </p:nvSpPr>
        <p:spPr/>
        <p:txBody>
          <a:bodyPr/>
          <a:lstStyle/>
          <a:p>
            <a:fld id="{721914AC-9760-41ED-A2A3-43DF8ADADB2E}" type="slidenum">
              <a:rPr lang="en-GB" smtClean="0"/>
              <a:t>2</a:t>
            </a:fld>
            <a:endParaRPr lang="en-GB"/>
          </a:p>
        </p:txBody>
      </p:sp>
    </p:spTree>
    <p:extLst>
      <p:ext uri="{BB962C8B-B14F-4D97-AF65-F5344CB8AC3E}">
        <p14:creationId xmlns:p14="http://schemas.microsoft.com/office/powerpoint/2010/main" val="427289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21914AC-9760-41ED-A2A3-43DF8ADADB2E}" type="slidenum">
              <a:rPr lang="en-GB" smtClean="0"/>
              <a:t>7</a:t>
            </a:fld>
            <a:endParaRPr lang="en-GB"/>
          </a:p>
        </p:txBody>
      </p:sp>
    </p:spTree>
    <p:extLst>
      <p:ext uri="{BB962C8B-B14F-4D97-AF65-F5344CB8AC3E}">
        <p14:creationId xmlns:p14="http://schemas.microsoft.com/office/powerpoint/2010/main" val="40686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E4E6-7B49-25D5-E064-56EF49634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8B228A-D94B-159A-6FA2-04F6BC579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BD1D7B-D7F8-C27C-775E-358F9B57A3E1}"/>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5" name="Footer Placeholder 4">
            <a:extLst>
              <a:ext uri="{FF2B5EF4-FFF2-40B4-BE49-F238E27FC236}">
                <a16:creationId xmlns:a16="http://schemas.microsoft.com/office/drawing/2014/main" id="{8856B5AF-48AC-A3CD-92AA-39C224B8C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7935E-9DE7-F7A1-6FA4-C2368632C705}"/>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181918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8B57-CF2D-DC25-743D-586CBD8A79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9FCB04-EEEC-2C50-36FB-5FB5A417D5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47EF0E-B4CD-D31B-9B96-23386AB9EA8A}"/>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5" name="Footer Placeholder 4">
            <a:extLst>
              <a:ext uri="{FF2B5EF4-FFF2-40B4-BE49-F238E27FC236}">
                <a16:creationId xmlns:a16="http://schemas.microsoft.com/office/drawing/2014/main" id="{6399CD38-5171-AFE0-8037-AC3BEB4B7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085DF3-03E2-F34F-80D3-5461149756AA}"/>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367424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E918BE-0004-A458-484A-0E782BBF4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3DDDF9-402C-77D9-1741-1048E0A93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C0B06F-442F-273D-8ADC-E72B5EFE5B78}"/>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5" name="Footer Placeholder 4">
            <a:extLst>
              <a:ext uri="{FF2B5EF4-FFF2-40B4-BE49-F238E27FC236}">
                <a16:creationId xmlns:a16="http://schemas.microsoft.com/office/drawing/2014/main" id="{D0F522FB-D469-0792-2FB6-C7E32CAE7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2AC67-237E-F01F-8169-0DD6594E6AA0}"/>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31606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4922-D0E8-2C45-2B58-B00311308D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ABA0AE-0092-4407-F478-A9908C468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5409B-DB3F-2224-9C5A-5FB6FF2671C1}"/>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5" name="Footer Placeholder 4">
            <a:extLst>
              <a:ext uri="{FF2B5EF4-FFF2-40B4-BE49-F238E27FC236}">
                <a16:creationId xmlns:a16="http://schemas.microsoft.com/office/drawing/2014/main" id="{1C14973E-62BD-A21F-7299-56FDAC517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4CA6BE-1414-E046-B0A5-CD5FA84CFE46}"/>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138261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C28E-957C-5FA8-4214-A64A5C78A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78F4E3-EE9E-CDFE-1D71-43F9293607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A1C3C-1859-C34A-267E-58A5F0A6B3B2}"/>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5" name="Footer Placeholder 4">
            <a:extLst>
              <a:ext uri="{FF2B5EF4-FFF2-40B4-BE49-F238E27FC236}">
                <a16:creationId xmlns:a16="http://schemas.microsoft.com/office/drawing/2014/main" id="{F5880BDC-EB7C-8565-44F6-62B476D677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6CB63-1B8A-0CB7-4365-1ED5ADD2ED4F}"/>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225962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1C22-3854-425E-6CCC-1F5CDCD898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679DAE-6EC0-D898-F961-088AC0E81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A39AA7-E571-BE26-0736-7BF0795AB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51EA61-D807-2AF2-446B-950D003404D9}"/>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6" name="Footer Placeholder 5">
            <a:extLst>
              <a:ext uri="{FF2B5EF4-FFF2-40B4-BE49-F238E27FC236}">
                <a16:creationId xmlns:a16="http://schemas.microsoft.com/office/drawing/2014/main" id="{435D090B-FF70-6B42-4B1F-4CE871AFF0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3FE79-4400-F6C3-91BF-34062BDA3FE7}"/>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172794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AE91-9729-4D11-FDBF-A828115854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48644A-F8C4-8B86-4DC7-DB9CB2A6B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2BED2-64EB-E0EA-D494-5829452A1B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5C2AD0-0D82-9B93-8FC7-C7337022F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0AE07C-52AD-6B81-40C8-649963F03D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B658C0-0DF3-6217-297D-E5C1434BEC7F}"/>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8" name="Footer Placeholder 7">
            <a:extLst>
              <a:ext uri="{FF2B5EF4-FFF2-40B4-BE49-F238E27FC236}">
                <a16:creationId xmlns:a16="http://schemas.microsoft.com/office/drawing/2014/main" id="{C75DFFF5-CE40-DF26-EDFA-1CD2CC4B37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66C280-5656-8C7C-2647-A0D7772E5E2E}"/>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32107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7A57-1A4A-102D-38E5-FA9D7A8863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CC5F63-83DC-9425-22D0-13CD523A037A}"/>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4" name="Footer Placeholder 3">
            <a:extLst>
              <a:ext uri="{FF2B5EF4-FFF2-40B4-BE49-F238E27FC236}">
                <a16:creationId xmlns:a16="http://schemas.microsoft.com/office/drawing/2014/main" id="{FBA31DBF-31C5-C0BC-F78B-F1F92053BD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F7595-6104-E80E-667C-858151CE0798}"/>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170879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5D92D-F040-B9F6-7B02-9EDEE4BD738A}"/>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3" name="Footer Placeholder 2">
            <a:extLst>
              <a:ext uri="{FF2B5EF4-FFF2-40B4-BE49-F238E27FC236}">
                <a16:creationId xmlns:a16="http://schemas.microsoft.com/office/drawing/2014/main" id="{18D84A5A-C9AF-032D-C536-85E2201070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B39364-3703-629D-F21C-A5674B862391}"/>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405408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6DFB-9BBC-7BCD-6BF2-EE62AAC69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E3B515-C249-F857-622A-A016757612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BE0A82-31AF-B938-983C-257DC12FE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89923-491D-72CD-525B-DC8F3FB81CC6}"/>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6" name="Footer Placeholder 5">
            <a:extLst>
              <a:ext uri="{FF2B5EF4-FFF2-40B4-BE49-F238E27FC236}">
                <a16:creationId xmlns:a16="http://schemas.microsoft.com/office/drawing/2014/main" id="{46423F4B-9E93-F22D-9F68-8F6A7C69B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5C5A80-737E-933A-1410-CEC8F477E9E7}"/>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382751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862B-EAF4-1192-5954-F019B0CF9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884EF6-8AC1-F674-3701-8D0EF5C55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70BDDC-9DB4-0251-448A-2F4881A25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7A491-B7A3-F78B-6CA7-C3531E776F9C}"/>
              </a:ext>
            </a:extLst>
          </p:cNvPr>
          <p:cNvSpPr>
            <a:spLocks noGrp="1"/>
          </p:cNvSpPr>
          <p:nvPr>
            <p:ph type="dt" sz="half" idx="10"/>
          </p:nvPr>
        </p:nvSpPr>
        <p:spPr/>
        <p:txBody>
          <a:bodyPr/>
          <a:lstStyle/>
          <a:p>
            <a:fld id="{9A6C2882-97D1-4A6F-94FB-636D669D6EE1}" type="datetimeFigureOut">
              <a:rPr lang="en-GB" smtClean="0"/>
              <a:t>17/06/2024</a:t>
            </a:fld>
            <a:endParaRPr lang="en-GB"/>
          </a:p>
        </p:txBody>
      </p:sp>
      <p:sp>
        <p:nvSpPr>
          <p:cNvPr id="6" name="Footer Placeholder 5">
            <a:extLst>
              <a:ext uri="{FF2B5EF4-FFF2-40B4-BE49-F238E27FC236}">
                <a16:creationId xmlns:a16="http://schemas.microsoft.com/office/drawing/2014/main" id="{5EB77B42-F43D-5C7E-C1CD-144799D35D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FAADF-5BF9-A7F5-B06C-3D3F90074923}"/>
              </a:ext>
            </a:extLst>
          </p:cNvPr>
          <p:cNvSpPr>
            <a:spLocks noGrp="1"/>
          </p:cNvSpPr>
          <p:nvPr>
            <p:ph type="sldNum" sz="quarter" idx="12"/>
          </p:nvPr>
        </p:nvSpPr>
        <p:spPr/>
        <p:txBody>
          <a:bodyPr/>
          <a:lstStyle/>
          <a:p>
            <a:fld id="{91BB1A88-A77F-4EBA-A881-C25CD4565DED}" type="slidenum">
              <a:rPr lang="en-GB" smtClean="0"/>
              <a:t>‹#›</a:t>
            </a:fld>
            <a:endParaRPr lang="en-GB"/>
          </a:p>
        </p:txBody>
      </p:sp>
    </p:spTree>
    <p:extLst>
      <p:ext uri="{BB962C8B-B14F-4D97-AF65-F5344CB8AC3E}">
        <p14:creationId xmlns:p14="http://schemas.microsoft.com/office/powerpoint/2010/main" val="288546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D7C528-1E32-49DB-7F94-7C7D90D13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A153E4-CFAE-D1DF-03CA-C30DD5B81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58CF4-78D2-9610-C553-E68AF9C33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6C2882-97D1-4A6F-94FB-636D669D6EE1}" type="datetimeFigureOut">
              <a:rPr lang="en-GB" smtClean="0"/>
              <a:t>17/06/2024</a:t>
            </a:fld>
            <a:endParaRPr lang="en-GB"/>
          </a:p>
        </p:txBody>
      </p:sp>
      <p:sp>
        <p:nvSpPr>
          <p:cNvPr id="5" name="Footer Placeholder 4">
            <a:extLst>
              <a:ext uri="{FF2B5EF4-FFF2-40B4-BE49-F238E27FC236}">
                <a16:creationId xmlns:a16="http://schemas.microsoft.com/office/drawing/2014/main" id="{D82AA04C-E2D0-FD58-6CEA-DD962D3A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FDDF9EA-6C03-760E-4817-0467FC1CE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BB1A88-A77F-4EBA-A881-C25CD4565DED}" type="slidenum">
              <a:rPr lang="en-GB" smtClean="0"/>
              <a:t>‹#›</a:t>
            </a:fld>
            <a:endParaRPr lang="en-GB"/>
          </a:p>
        </p:txBody>
      </p:sp>
      <p:pic>
        <p:nvPicPr>
          <p:cNvPr id="7" name="Picture 6">
            <a:extLst>
              <a:ext uri="{FF2B5EF4-FFF2-40B4-BE49-F238E27FC236}">
                <a16:creationId xmlns:a16="http://schemas.microsoft.com/office/drawing/2014/main" id="{24261038-478F-9F7A-301E-DD2D664A8B83}"/>
              </a:ext>
            </a:extLst>
          </p:cNvPr>
          <p:cNvPicPr>
            <a:picLocks noChangeAspect="1"/>
          </p:cNvPicPr>
          <p:nvPr userDrawn="1"/>
        </p:nvPicPr>
        <p:blipFill rotWithShape="1">
          <a:blip r:embed="rId13"/>
          <a:srcRect l="15854" t="9870" r="6132" b="9690"/>
          <a:stretch/>
        </p:blipFill>
        <p:spPr>
          <a:xfrm>
            <a:off x="11456928" y="6173764"/>
            <a:ext cx="588795" cy="616308"/>
          </a:xfrm>
          <a:prstGeom prst="rect">
            <a:avLst/>
          </a:prstGeom>
        </p:spPr>
      </p:pic>
    </p:spTree>
    <p:extLst>
      <p:ext uri="{BB962C8B-B14F-4D97-AF65-F5344CB8AC3E}">
        <p14:creationId xmlns:p14="http://schemas.microsoft.com/office/powerpoint/2010/main" val="71334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ellylatimoreicons.com/gallery/img_2361/#main"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eventbrite.co.uk/e/great-big-live-assembly-world-refugee-day-tickets-888200410337?aff=ebdsoporgprofile"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319F84-80F6-0D36-FDE2-71AD694B5F69}"/>
              </a:ext>
            </a:extLst>
          </p:cNvPr>
          <p:cNvSpPr>
            <a:spLocks noGrp="1"/>
          </p:cNvSpPr>
          <p:nvPr>
            <p:ph type="subTitle" idx="1"/>
          </p:nvPr>
        </p:nvSpPr>
        <p:spPr>
          <a:xfrm>
            <a:off x="1332068" y="2108993"/>
            <a:ext cx="10071577" cy="4106177"/>
          </a:xfrm>
        </p:spPr>
        <p:txBody>
          <a:bodyPr>
            <a:noAutofit/>
          </a:bodyPr>
          <a:lstStyle/>
          <a:p>
            <a:endParaRPr lang="en-GB" sz="3400"/>
          </a:p>
          <a:p>
            <a:r>
              <a:rPr lang="en-GB" sz="3400"/>
              <a:t>PHASE: PRIMARY</a:t>
            </a:r>
          </a:p>
          <a:p>
            <a:endParaRPr lang="en-GB" sz="3400"/>
          </a:p>
          <a:p>
            <a:r>
              <a:rPr lang="en-GB" sz="3400" b="1"/>
              <a:t>World Refugee Day</a:t>
            </a:r>
          </a:p>
          <a:p>
            <a:endParaRPr lang="en-GB" sz="3400" b="1"/>
          </a:p>
          <a:p>
            <a:r>
              <a:rPr lang="en-GB" sz="3400" b="1"/>
              <a:t>THEME: Our Home</a:t>
            </a:r>
            <a:endParaRPr lang="en-GB" sz="3400"/>
          </a:p>
          <a:p>
            <a:endParaRPr lang="en-GB" sz="3400"/>
          </a:p>
        </p:txBody>
      </p:sp>
      <p:pic>
        <p:nvPicPr>
          <p:cNvPr id="7" name="Picture 6">
            <a:extLst>
              <a:ext uri="{FF2B5EF4-FFF2-40B4-BE49-F238E27FC236}">
                <a16:creationId xmlns:a16="http://schemas.microsoft.com/office/drawing/2014/main" id="{112798D1-FCDB-C7FE-18A4-49B2251157BE}"/>
              </a:ext>
            </a:extLst>
          </p:cNvPr>
          <p:cNvPicPr>
            <a:picLocks noChangeAspect="1"/>
          </p:cNvPicPr>
          <p:nvPr/>
        </p:nvPicPr>
        <p:blipFill rotWithShape="1">
          <a:blip r:embed="rId2"/>
          <a:srcRect l="8422" t="10381" r="13089" b="13465"/>
          <a:stretch/>
        </p:blipFill>
        <p:spPr>
          <a:xfrm>
            <a:off x="518077" y="295633"/>
            <a:ext cx="3814807" cy="2068500"/>
          </a:xfrm>
          <a:prstGeom prst="rect">
            <a:avLst/>
          </a:prstGeom>
        </p:spPr>
      </p:pic>
      <p:pic>
        <p:nvPicPr>
          <p:cNvPr id="11" name="Picture 10">
            <a:extLst>
              <a:ext uri="{FF2B5EF4-FFF2-40B4-BE49-F238E27FC236}">
                <a16:creationId xmlns:a16="http://schemas.microsoft.com/office/drawing/2014/main" id="{4C7DCBF9-00E6-B10A-EE5E-5DB9CCF53A61}"/>
              </a:ext>
            </a:extLst>
          </p:cNvPr>
          <p:cNvPicPr>
            <a:picLocks noChangeAspect="1"/>
          </p:cNvPicPr>
          <p:nvPr/>
        </p:nvPicPr>
        <p:blipFill rotWithShape="1">
          <a:blip r:embed="rId3"/>
          <a:srcRect r="39027"/>
          <a:stretch/>
        </p:blipFill>
        <p:spPr>
          <a:xfrm>
            <a:off x="8931867" y="185411"/>
            <a:ext cx="2949009" cy="2178722"/>
          </a:xfrm>
          <a:prstGeom prst="rect">
            <a:avLst/>
          </a:prstGeom>
        </p:spPr>
      </p:pic>
      <p:pic>
        <p:nvPicPr>
          <p:cNvPr id="12" name="Picture 11">
            <a:extLst>
              <a:ext uri="{FF2B5EF4-FFF2-40B4-BE49-F238E27FC236}">
                <a16:creationId xmlns:a16="http://schemas.microsoft.com/office/drawing/2014/main" id="{FAC9F6C3-E6D4-7E7C-3E6B-3BC4C129922F}"/>
              </a:ext>
            </a:extLst>
          </p:cNvPr>
          <p:cNvPicPr>
            <a:picLocks noChangeAspect="1"/>
          </p:cNvPicPr>
          <p:nvPr/>
        </p:nvPicPr>
        <p:blipFill rotWithShape="1">
          <a:blip r:embed="rId3"/>
          <a:srcRect l="70968" b="41169"/>
          <a:stretch/>
        </p:blipFill>
        <p:spPr>
          <a:xfrm>
            <a:off x="10406372" y="6112933"/>
            <a:ext cx="622092" cy="567871"/>
          </a:xfrm>
          <a:prstGeom prst="rect">
            <a:avLst/>
          </a:prstGeom>
        </p:spPr>
      </p:pic>
    </p:spTree>
    <p:extLst>
      <p:ext uri="{BB962C8B-B14F-4D97-AF65-F5344CB8AC3E}">
        <p14:creationId xmlns:p14="http://schemas.microsoft.com/office/powerpoint/2010/main" val="135335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CF-4086-D50B-0A6C-50CFC7A31624}"/>
              </a:ext>
            </a:extLst>
          </p:cNvPr>
          <p:cNvSpPr>
            <a:spLocks noGrp="1"/>
          </p:cNvSpPr>
          <p:nvPr>
            <p:ph type="title"/>
          </p:nvPr>
        </p:nvSpPr>
        <p:spPr>
          <a:xfrm>
            <a:off x="652569" y="-92816"/>
            <a:ext cx="10515600" cy="1325563"/>
          </a:xfrm>
        </p:spPr>
        <p:txBody>
          <a:bodyPr/>
          <a:lstStyle/>
          <a:p>
            <a:pPr algn="ctr"/>
            <a:r>
              <a:rPr lang="en-GB" b="1"/>
              <a:t>Gathering</a:t>
            </a:r>
          </a:p>
        </p:txBody>
      </p:sp>
      <p:sp>
        <p:nvSpPr>
          <p:cNvPr id="4" name="TextBox 3">
            <a:extLst>
              <a:ext uri="{FF2B5EF4-FFF2-40B4-BE49-F238E27FC236}">
                <a16:creationId xmlns:a16="http://schemas.microsoft.com/office/drawing/2014/main" id="{0C22146F-B0DE-4E19-15D7-DBB033876B56}"/>
              </a:ext>
            </a:extLst>
          </p:cNvPr>
          <p:cNvSpPr txBox="1"/>
          <p:nvPr/>
        </p:nvSpPr>
        <p:spPr>
          <a:xfrm>
            <a:off x="6387050" y="5919537"/>
            <a:ext cx="5505306" cy="768672"/>
          </a:xfrm>
          <a:prstGeom prst="rect">
            <a:avLst/>
          </a:prstGeom>
          <a:noFill/>
        </p:spPr>
        <p:txBody>
          <a:bodyPr wrap="square">
            <a:spAutoFit/>
          </a:bodyPr>
          <a:lstStyle/>
          <a:p>
            <a:pPr marL="6350" indent="-6350" algn="r">
              <a:lnSpc>
                <a:spcPct val="107000"/>
              </a:lnSpc>
              <a:spcAft>
                <a:spcPts val="780"/>
              </a:spcAft>
            </a:pPr>
            <a:r>
              <a:rPr lang="es-ES" sz="1800" i="1" kern="100" err="1">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Refugees</a:t>
            </a:r>
            <a:r>
              <a:rPr lang="es-ES" sz="1800" i="1"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La Sagrada Familia</a:t>
            </a:r>
            <a:r>
              <a:rPr lang="es-ES" sz="1800"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r>
              <a:rPr lang="es-ES" sz="1800" kern="100" err="1">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by</a:t>
            </a:r>
            <a:r>
              <a:rPr lang="es-ES" sz="1800"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Kelly </a:t>
            </a:r>
            <a:r>
              <a:rPr lang="es-ES" sz="1800" kern="100" err="1">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Latimer</a:t>
            </a:r>
            <a:r>
              <a:rPr lang="es-ES" sz="1800"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GB" sz="3200"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endParaRPr>
          </a:p>
          <a:p>
            <a:pPr marL="6350" indent="-6350" algn="ctr">
              <a:lnSpc>
                <a:spcPct val="107000"/>
              </a:lnSpc>
              <a:spcAft>
                <a:spcPts val="3755"/>
              </a:spcAft>
            </a:pPr>
            <a:r>
              <a:rPr lang="en-GB" sz="1800" kern="100">
                <a:solidFill>
                  <a:srgbClr val="0563C1"/>
                </a:solidFill>
                <a:effectLst/>
                <a:latin typeface="Gill Sans MT" panose="020B0502020104020203" pitchFamily="34" charset="0"/>
                <a:ea typeface="Gill Sans MT" panose="020B0502020104020203" pitchFamily="34" charset="0"/>
                <a:cs typeface="Gill Sans MT" panose="020B0502020104020203" pitchFamily="34" charset="0"/>
                <a:hlinkClick r:id="rId3"/>
              </a:rPr>
              <a:t>https://kellylatimoreicons.com/gallery/img_2361/# main</a:t>
            </a:r>
            <a:r>
              <a:rPr lang="en-GB" sz="1800" u="none" strike="noStrike"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hlinkClick r:id="rId3"/>
              </a:rPr>
              <a:t> </a:t>
            </a:r>
            <a:endParaRPr lang="en-GB" sz="3200" kern="1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6" name="TextBox 5">
            <a:extLst>
              <a:ext uri="{FF2B5EF4-FFF2-40B4-BE49-F238E27FC236}">
                <a16:creationId xmlns:a16="http://schemas.microsoft.com/office/drawing/2014/main" id="{A29A50FB-349B-941D-2E76-A5E20A10A89C}"/>
              </a:ext>
            </a:extLst>
          </p:cNvPr>
          <p:cNvSpPr txBox="1"/>
          <p:nvPr/>
        </p:nvSpPr>
        <p:spPr>
          <a:xfrm>
            <a:off x="217658" y="2341482"/>
            <a:ext cx="6479820" cy="2677656"/>
          </a:xfrm>
          <a:prstGeom prst="rect">
            <a:avLst/>
          </a:prstGeom>
          <a:noFill/>
        </p:spPr>
        <p:txBody>
          <a:bodyPr wrap="square" lIns="91440" tIns="45720" rIns="91440" bIns="45720" anchor="t">
            <a:spAutoFit/>
          </a:bodyPr>
          <a:lstStyle/>
          <a:p>
            <a:r>
              <a:rPr lang="en-GB" sz="2800"/>
              <a:t>Look closely at the image: </a:t>
            </a:r>
          </a:p>
          <a:p>
            <a:pPr marL="457200" indent="-457200">
              <a:buFont typeface="Arial" panose="020B0604020202020204" pitchFamily="34" charset="0"/>
              <a:buChar char="•"/>
            </a:pPr>
            <a:r>
              <a:rPr lang="en-GB" sz="2800"/>
              <a:t>I wonder what you notice? </a:t>
            </a:r>
          </a:p>
          <a:p>
            <a:pPr marL="457200" indent="-457200">
              <a:buFont typeface="Arial" panose="020B0604020202020204" pitchFamily="34" charset="0"/>
              <a:buChar char="•"/>
            </a:pPr>
            <a:r>
              <a:rPr lang="en-GB" sz="2800"/>
              <a:t>Who do you think these three people are? </a:t>
            </a:r>
          </a:p>
          <a:p>
            <a:pPr marL="457200" indent="-457200">
              <a:buFont typeface="Arial" panose="020B0604020202020204" pitchFamily="34" charset="0"/>
              <a:buChar char="•"/>
            </a:pPr>
            <a:r>
              <a:rPr lang="en-GB" sz="2800"/>
              <a:t>What do you think they are doing? </a:t>
            </a:r>
          </a:p>
          <a:p>
            <a:pPr marL="457200" indent="-457200">
              <a:buFont typeface="Arial" panose="020B0604020202020204" pitchFamily="34" charset="0"/>
              <a:buChar char="•"/>
            </a:pPr>
            <a:r>
              <a:rPr lang="en-GB" sz="2800"/>
              <a:t>How do you think they are feeling? </a:t>
            </a:r>
          </a:p>
        </p:txBody>
      </p:sp>
      <p:pic>
        <p:nvPicPr>
          <p:cNvPr id="7" name="Picture 6">
            <a:extLst>
              <a:ext uri="{FF2B5EF4-FFF2-40B4-BE49-F238E27FC236}">
                <a16:creationId xmlns:a16="http://schemas.microsoft.com/office/drawing/2014/main" id="{5FB13230-2251-545B-2544-4BF93A183025}"/>
              </a:ext>
            </a:extLst>
          </p:cNvPr>
          <p:cNvPicPr>
            <a:picLocks noChangeAspect="1"/>
          </p:cNvPicPr>
          <p:nvPr/>
        </p:nvPicPr>
        <p:blipFill>
          <a:blip r:embed="rId4"/>
          <a:stretch>
            <a:fillRect/>
          </a:stretch>
        </p:blipFill>
        <p:spPr>
          <a:xfrm>
            <a:off x="7412164" y="510151"/>
            <a:ext cx="4029123" cy="5365661"/>
          </a:xfrm>
          <a:prstGeom prst="rect">
            <a:avLst/>
          </a:prstGeom>
        </p:spPr>
      </p:pic>
      <p:sp>
        <p:nvSpPr>
          <p:cNvPr id="5" name="Title 1">
            <a:extLst>
              <a:ext uri="{FF2B5EF4-FFF2-40B4-BE49-F238E27FC236}">
                <a16:creationId xmlns:a16="http://schemas.microsoft.com/office/drawing/2014/main" id="{A8E6D066-EB77-21EA-2EED-9B2B2EBC3F74}"/>
              </a:ext>
            </a:extLst>
          </p:cNvPr>
          <p:cNvSpPr txBox="1">
            <a:spLocks/>
          </p:cNvSpPr>
          <p:nvPr/>
        </p:nvSpPr>
        <p:spPr>
          <a:xfrm>
            <a:off x="-2565883" y="1015919"/>
            <a:ext cx="11492704" cy="820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a:latin typeface="Calibri" panose="020F0502020204030204" pitchFamily="34" charset="0"/>
                <a:ea typeface="Calibri" panose="020F0502020204030204" pitchFamily="34" charset="0"/>
              </a:rPr>
              <a:t>Think &gt;&gt; Pair &gt;&gt; Share </a:t>
            </a:r>
            <a:endParaRPr lang="en-GB" sz="4800"/>
          </a:p>
        </p:txBody>
      </p:sp>
    </p:spTree>
    <p:extLst>
      <p:ext uri="{BB962C8B-B14F-4D97-AF65-F5344CB8AC3E}">
        <p14:creationId xmlns:p14="http://schemas.microsoft.com/office/powerpoint/2010/main" val="323942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2575D8-C491-2DED-B48F-9EB8485D95B8}"/>
              </a:ext>
            </a:extLst>
          </p:cNvPr>
          <p:cNvSpPr txBox="1"/>
          <p:nvPr/>
        </p:nvSpPr>
        <p:spPr>
          <a:xfrm>
            <a:off x="600959" y="1647721"/>
            <a:ext cx="7566764" cy="3046988"/>
          </a:xfrm>
          <a:prstGeom prst="rect">
            <a:avLst/>
          </a:prstGeom>
          <a:noFill/>
        </p:spPr>
        <p:txBody>
          <a:bodyPr wrap="square" lIns="91440" tIns="45720" rIns="91440" bIns="45720" anchor="t">
            <a:spAutoFit/>
          </a:bodyPr>
          <a:lstStyle/>
          <a:p>
            <a:r>
              <a:rPr lang="en-GB" sz="3200"/>
              <a:t>Joseph, Mary and the baby Jesus had to leave Bethlehem to escape from a king who wanted to harm them. They went to Egypt to find safety. When they tried to go back, it was still not safe, so they went and lived in Nazareth.</a:t>
            </a:r>
          </a:p>
        </p:txBody>
      </p:sp>
      <p:pic>
        <p:nvPicPr>
          <p:cNvPr id="3" name="Picture 2">
            <a:extLst>
              <a:ext uri="{FF2B5EF4-FFF2-40B4-BE49-F238E27FC236}">
                <a16:creationId xmlns:a16="http://schemas.microsoft.com/office/drawing/2014/main" id="{98B14DE8-A30F-A572-0139-F974370D5FF9}"/>
              </a:ext>
            </a:extLst>
          </p:cNvPr>
          <p:cNvPicPr>
            <a:picLocks noChangeAspect="1"/>
          </p:cNvPicPr>
          <p:nvPr/>
        </p:nvPicPr>
        <p:blipFill>
          <a:blip r:embed="rId2"/>
          <a:stretch>
            <a:fillRect/>
          </a:stretch>
        </p:blipFill>
        <p:spPr>
          <a:xfrm>
            <a:off x="8696451" y="1341994"/>
            <a:ext cx="3134303" cy="4174012"/>
          </a:xfrm>
          <a:prstGeom prst="rect">
            <a:avLst/>
          </a:prstGeom>
        </p:spPr>
      </p:pic>
      <p:sp>
        <p:nvSpPr>
          <p:cNvPr id="4" name="Title 1">
            <a:extLst>
              <a:ext uri="{FF2B5EF4-FFF2-40B4-BE49-F238E27FC236}">
                <a16:creationId xmlns:a16="http://schemas.microsoft.com/office/drawing/2014/main" id="{04BA02CD-AD9D-D61A-F877-2360919ADDF7}"/>
              </a:ext>
            </a:extLst>
          </p:cNvPr>
          <p:cNvSpPr txBox="1">
            <a:spLocks/>
          </p:cNvSpPr>
          <p:nvPr/>
        </p:nvSpPr>
        <p:spPr>
          <a:xfrm>
            <a:off x="838200" y="350635"/>
            <a:ext cx="10515600" cy="82020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Stories of Refugees - Joseph, Mary and Jesus’ Story</a:t>
            </a:r>
          </a:p>
        </p:txBody>
      </p:sp>
    </p:spTree>
    <p:extLst>
      <p:ext uri="{BB962C8B-B14F-4D97-AF65-F5344CB8AC3E}">
        <p14:creationId xmlns:p14="http://schemas.microsoft.com/office/powerpoint/2010/main" val="281429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2575D8-C491-2DED-B48F-9EB8485D95B8}"/>
              </a:ext>
            </a:extLst>
          </p:cNvPr>
          <p:cNvSpPr txBox="1"/>
          <p:nvPr/>
        </p:nvSpPr>
        <p:spPr>
          <a:xfrm>
            <a:off x="298449" y="912791"/>
            <a:ext cx="8398001" cy="1569660"/>
          </a:xfrm>
          <a:prstGeom prst="rect">
            <a:avLst/>
          </a:prstGeom>
          <a:noFill/>
        </p:spPr>
        <p:txBody>
          <a:bodyPr wrap="square">
            <a:spAutoFit/>
          </a:bodyPr>
          <a:lstStyle/>
          <a:p>
            <a:r>
              <a:rPr lang="en-GB" sz="3200"/>
              <a:t>Joseph, Mary, and Jesus were refugees because they had to leave their home and go to a new place to be safe. </a:t>
            </a:r>
          </a:p>
        </p:txBody>
      </p:sp>
      <p:pic>
        <p:nvPicPr>
          <p:cNvPr id="3" name="Picture 2">
            <a:extLst>
              <a:ext uri="{FF2B5EF4-FFF2-40B4-BE49-F238E27FC236}">
                <a16:creationId xmlns:a16="http://schemas.microsoft.com/office/drawing/2014/main" id="{98B14DE8-A30F-A572-0139-F974370D5FF9}"/>
              </a:ext>
            </a:extLst>
          </p:cNvPr>
          <p:cNvPicPr>
            <a:picLocks noChangeAspect="1"/>
          </p:cNvPicPr>
          <p:nvPr/>
        </p:nvPicPr>
        <p:blipFill>
          <a:blip r:embed="rId2"/>
          <a:stretch>
            <a:fillRect/>
          </a:stretch>
        </p:blipFill>
        <p:spPr>
          <a:xfrm>
            <a:off x="8696451" y="1341994"/>
            <a:ext cx="3134303" cy="4174012"/>
          </a:xfrm>
          <a:prstGeom prst="rect">
            <a:avLst/>
          </a:prstGeom>
        </p:spPr>
      </p:pic>
      <p:sp>
        <p:nvSpPr>
          <p:cNvPr id="4" name="Title 1">
            <a:extLst>
              <a:ext uri="{FF2B5EF4-FFF2-40B4-BE49-F238E27FC236}">
                <a16:creationId xmlns:a16="http://schemas.microsoft.com/office/drawing/2014/main" id="{04BA02CD-AD9D-D61A-F877-2360919ADDF7}"/>
              </a:ext>
            </a:extLst>
          </p:cNvPr>
          <p:cNvSpPr txBox="1">
            <a:spLocks/>
          </p:cNvSpPr>
          <p:nvPr/>
        </p:nvSpPr>
        <p:spPr>
          <a:xfrm>
            <a:off x="652570" y="166429"/>
            <a:ext cx="10515600" cy="82020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Stories of Refugees - Joseph, Mary and Jesus’ Story</a:t>
            </a:r>
          </a:p>
        </p:txBody>
      </p:sp>
      <p:sp>
        <p:nvSpPr>
          <p:cNvPr id="2" name="Speech Bubble: Oval 1">
            <a:extLst>
              <a:ext uri="{FF2B5EF4-FFF2-40B4-BE49-F238E27FC236}">
                <a16:creationId xmlns:a16="http://schemas.microsoft.com/office/drawing/2014/main" id="{F310E920-C83D-2937-9C85-7B94C05787FA}"/>
              </a:ext>
            </a:extLst>
          </p:cNvPr>
          <p:cNvSpPr/>
          <p:nvPr/>
        </p:nvSpPr>
        <p:spPr>
          <a:xfrm>
            <a:off x="3380728" y="2328512"/>
            <a:ext cx="4792006" cy="2048806"/>
          </a:xfrm>
          <a:prstGeom prst="wedgeEllipseCallout">
            <a:avLst>
              <a:gd name="adj1" fmla="val 48035"/>
              <a:gd name="adj2" fmla="val 430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How do you think they felt on their journey?</a:t>
            </a:r>
            <a:endParaRPr lang="en-GB" sz="3000"/>
          </a:p>
        </p:txBody>
      </p:sp>
      <p:sp>
        <p:nvSpPr>
          <p:cNvPr id="5" name="Speech Bubble: Oval 4">
            <a:extLst>
              <a:ext uri="{FF2B5EF4-FFF2-40B4-BE49-F238E27FC236}">
                <a16:creationId xmlns:a16="http://schemas.microsoft.com/office/drawing/2014/main" id="{7A9238B4-4E55-0178-3F89-C3ED0859C0B4}"/>
              </a:ext>
            </a:extLst>
          </p:cNvPr>
          <p:cNvSpPr/>
          <p:nvPr/>
        </p:nvSpPr>
        <p:spPr>
          <a:xfrm>
            <a:off x="350151" y="4223379"/>
            <a:ext cx="6290797" cy="2468192"/>
          </a:xfrm>
          <a:prstGeom prst="wedgeEllipseCallout">
            <a:avLst>
              <a:gd name="adj1" fmla="val 61219"/>
              <a:gd name="adj2" fmla="val 3240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a:t>What can we learn from their story about helping others who need a safe place to live?</a:t>
            </a:r>
            <a:endParaRPr lang="en-GB" sz="3000"/>
          </a:p>
        </p:txBody>
      </p:sp>
      <p:sp>
        <p:nvSpPr>
          <p:cNvPr id="6" name="Speech Bubble: Oval 5">
            <a:extLst>
              <a:ext uri="{FF2B5EF4-FFF2-40B4-BE49-F238E27FC236}">
                <a16:creationId xmlns:a16="http://schemas.microsoft.com/office/drawing/2014/main" id="{3238F4F8-3C93-A6B8-3DDC-CD911912192D}"/>
              </a:ext>
            </a:extLst>
          </p:cNvPr>
          <p:cNvSpPr/>
          <p:nvPr/>
        </p:nvSpPr>
        <p:spPr>
          <a:xfrm>
            <a:off x="361246" y="2518333"/>
            <a:ext cx="2626322" cy="1705046"/>
          </a:xfrm>
          <a:prstGeom prst="wedgeEllipseCallou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t>Sad, scared, hopeful.</a:t>
            </a:r>
          </a:p>
        </p:txBody>
      </p:sp>
    </p:spTree>
    <p:extLst>
      <p:ext uri="{BB962C8B-B14F-4D97-AF65-F5344CB8AC3E}">
        <p14:creationId xmlns:p14="http://schemas.microsoft.com/office/powerpoint/2010/main" val="371398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B896-7C49-306A-2BB7-874509D8DDE9}"/>
              </a:ext>
            </a:extLst>
          </p:cNvPr>
          <p:cNvSpPr>
            <a:spLocks noGrp="1"/>
          </p:cNvSpPr>
          <p:nvPr>
            <p:ph type="title"/>
          </p:nvPr>
        </p:nvSpPr>
        <p:spPr/>
        <p:txBody>
          <a:bodyPr/>
          <a:lstStyle/>
          <a:p>
            <a:pPr algn="ctr"/>
            <a:r>
              <a:rPr lang="en-US" sz="4400"/>
              <a:t>Why Do People Become Refugees?</a:t>
            </a:r>
            <a:br>
              <a:rPr lang="en-US" sz="4400"/>
            </a:br>
            <a:endParaRPr lang="en-GB"/>
          </a:p>
        </p:txBody>
      </p:sp>
      <p:sp>
        <p:nvSpPr>
          <p:cNvPr id="3" name="Title 1">
            <a:extLst>
              <a:ext uri="{FF2B5EF4-FFF2-40B4-BE49-F238E27FC236}">
                <a16:creationId xmlns:a16="http://schemas.microsoft.com/office/drawing/2014/main" id="{8AB52F33-2846-5012-EB21-55FBB845F7AF}"/>
              </a:ext>
            </a:extLst>
          </p:cNvPr>
          <p:cNvSpPr txBox="1">
            <a:spLocks/>
          </p:cNvSpPr>
          <p:nvPr/>
        </p:nvSpPr>
        <p:spPr>
          <a:xfrm>
            <a:off x="424778" y="1376311"/>
            <a:ext cx="2602175" cy="3296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a:p>
        </p:txBody>
      </p:sp>
      <p:sp>
        <p:nvSpPr>
          <p:cNvPr id="12" name="Speech Bubble: Oval 11">
            <a:extLst>
              <a:ext uri="{FF2B5EF4-FFF2-40B4-BE49-F238E27FC236}">
                <a16:creationId xmlns:a16="http://schemas.microsoft.com/office/drawing/2014/main" id="{F5C4F098-2072-F4F6-0D3F-63B782CCDA13}"/>
              </a:ext>
            </a:extLst>
          </p:cNvPr>
          <p:cNvSpPr/>
          <p:nvPr/>
        </p:nvSpPr>
        <p:spPr>
          <a:xfrm>
            <a:off x="91180" y="1048384"/>
            <a:ext cx="2602176" cy="132556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War</a:t>
            </a:r>
          </a:p>
        </p:txBody>
      </p:sp>
      <p:pic>
        <p:nvPicPr>
          <p:cNvPr id="9" name="Picture 8">
            <a:extLst>
              <a:ext uri="{FF2B5EF4-FFF2-40B4-BE49-F238E27FC236}">
                <a16:creationId xmlns:a16="http://schemas.microsoft.com/office/drawing/2014/main" id="{841494BE-E2E3-8945-930C-5C5C3D37CDA4}"/>
              </a:ext>
            </a:extLst>
          </p:cNvPr>
          <p:cNvPicPr>
            <a:picLocks noChangeAspect="1"/>
          </p:cNvPicPr>
          <p:nvPr/>
        </p:nvPicPr>
        <p:blipFill>
          <a:blip r:embed="rId2"/>
          <a:stretch>
            <a:fillRect/>
          </a:stretch>
        </p:blipFill>
        <p:spPr>
          <a:xfrm>
            <a:off x="6329258" y="1562187"/>
            <a:ext cx="4424882" cy="3359337"/>
          </a:xfrm>
          <a:prstGeom prst="rect">
            <a:avLst/>
          </a:prstGeom>
        </p:spPr>
      </p:pic>
      <p:sp>
        <p:nvSpPr>
          <p:cNvPr id="4" name="Speech Bubble: Oval 3">
            <a:extLst>
              <a:ext uri="{FF2B5EF4-FFF2-40B4-BE49-F238E27FC236}">
                <a16:creationId xmlns:a16="http://schemas.microsoft.com/office/drawing/2014/main" id="{8439D82F-44E9-D931-F912-3E1E89FFB2E5}"/>
              </a:ext>
            </a:extLst>
          </p:cNvPr>
          <p:cNvSpPr/>
          <p:nvPr/>
        </p:nvSpPr>
        <p:spPr>
          <a:xfrm>
            <a:off x="2463800" y="1891591"/>
            <a:ext cx="3652589" cy="189755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 Natural disasters</a:t>
            </a:r>
          </a:p>
        </p:txBody>
      </p:sp>
      <p:sp>
        <p:nvSpPr>
          <p:cNvPr id="5" name="Speech Bubble: Oval 4">
            <a:extLst>
              <a:ext uri="{FF2B5EF4-FFF2-40B4-BE49-F238E27FC236}">
                <a16:creationId xmlns:a16="http://schemas.microsoft.com/office/drawing/2014/main" id="{F6A2F5FA-9711-747A-240F-34FB05E50B00}"/>
              </a:ext>
            </a:extLst>
          </p:cNvPr>
          <p:cNvSpPr/>
          <p:nvPr/>
        </p:nvSpPr>
        <p:spPr>
          <a:xfrm>
            <a:off x="838200" y="4267063"/>
            <a:ext cx="3652589" cy="189755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To be safe from danger</a:t>
            </a:r>
          </a:p>
        </p:txBody>
      </p:sp>
    </p:spTree>
    <p:extLst>
      <p:ext uri="{BB962C8B-B14F-4D97-AF65-F5344CB8AC3E}">
        <p14:creationId xmlns:p14="http://schemas.microsoft.com/office/powerpoint/2010/main" val="28865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CF-4086-D50B-0A6C-50CFC7A31624}"/>
              </a:ext>
            </a:extLst>
          </p:cNvPr>
          <p:cNvSpPr>
            <a:spLocks noGrp="1"/>
          </p:cNvSpPr>
          <p:nvPr>
            <p:ph type="title"/>
          </p:nvPr>
        </p:nvSpPr>
        <p:spPr>
          <a:xfrm>
            <a:off x="769448" y="0"/>
            <a:ext cx="10515600" cy="700529"/>
          </a:xfrm>
        </p:spPr>
        <p:txBody>
          <a:bodyPr/>
          <a:lstStyle/>
          <a:p>
            <a:pPr algn="ctr"/>
            <a:r>
              <a:rPr lang="en-GB"/>
              <a:t>Response</a:t>
            </a:r>
          </a:p>
        </p:txBody>
      </p:sp>
      <p:sp>
        <p:nvSpPr>
          <p:cNvPr id="4" name="TextBox 3">
            <a:extLst>
              <a:ext uri="{FF2B5EF4-FFF2-40B4-BE49-F238E27FC236}">
                <a16:creationId xmlns:a16="http://schemas.microsoft.com/office/drawing/2014/main" id="{BC2F8359-B6C6-4AA4-5826-10F18CD88051}"/>
              </a:ext>
            </a:extLst>
          </p:cNvPr>
          <p:cNvSpPr txBox="1"/>
          <p:nvPr/>
        </p:nvSpPr>
        <p:spPr>
          <a:xfrm>
            <a:off x="8314965" y="700529"/>
            <a:ext cx="3423271" cy="2246769"/>
          </a:xfrm>
          <a:prstGeom prst="rect">
            <a:avLst/>
          </a:prstGeom>
          <a:noFill/>
        </p:spPr>
        <p:txBody>
          <a:bodyPr wrap="square" lIns="91440" tIns="45720" rIns="91440" bIns="45720" anchor="t">
            <a:spAutoFit/>
          </a:bodyPr>
          <a:lstStyle/>
          <a:p>
            <a:r>
              <a:rPr lang="en-GB" sz="2800"/>
              <a:t>‘Everyone can make a difference. Every action counts.'</a:t>
            </a:r>
          </a:p>
          <a:p>
            <a:r>
              <a:rPr lang="en-GB" sz="2800"/>
              <a:t> – The UN Refugee Agency. </a:t>
            </a:r>
          </a:p>
        </p:txBody>
      </p:sp>
      <p:sp>
        <p:nvSpPr>
          <p:cNvPr id="7" name="Thought Bubble: Cloud 6">
            <a:extLst>
              <a:ext uri="{FF2B5EF4-FFF2-40B4-BE49-F238E27FC236}">
                <a16:creationId xmlns:a16="http://schemas.microsoft.com/office/drawing/2014/main" id="{7E99C150-9197-121B-A470-C1EC34FDF5D2}"/>
              </a:ext>
            </a:extLst>
          </p:cNvPr>
          <p:cNvSpPr/>
          <p:nvPr/>
        </p:nvSpPr>
        <p:spPr>
          <a:xfrm>
            <a:off x="5568330" y="3647827"/>
            <a:ext cx="6510803" cy="2766723"/>
          </a:xfrm>
          <a:prstGeom prst="cloudCallout">
            <a:avLst>
              <a:gd name="adj1" fmla="val -39524"/>
              <a:gd name="adj2" fmla="val 3988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t>What does it mean to 'love someone as you love yourself'?</a:t>
            </a:r>
          </a:p>
        </p:txBody>
      </p:sp>
      <p:sp>
        <p:nvSpPr>
          <p:cNvPr id="3" name="Scroll: Horizontal 2">
            <a:extLst>
              <a:ext uri="{FF2B5EF4-FFF2-40B4-BE49-F238E27FC236}">
                <a16:creationId xmlns:a16="http://schemas.microsoft.com/office/drawing/2014/main" id="{82DA4C01-44D5-210B-ACAD-0B1717454AB3}"/>
              </a:ext>
            </a:extLst>
          </p:cNvPr>
          <p:cNvSpPr/>
          <p:nvPr/>
        </p:nvSpPr>
        <p:spPr>
          <a:xfrm>
            <a:off x="453764" y="329269"/>
            <a:ext cx="7555831" cy="3726264"/>
          </a:xfrm>
          <a:prstGeom prst="horizontalScroll">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If someone from another place comes to live with you, treat them as you would treat your own family. Love them as you love yourself because you were once new in a different place, too.</a:t>
            </a:r>
          </a:p>
          <a:p>
            <a:pPr algn="ctr"/>
            <a:r>
              <a:rPr lang="en-GB" sz="3000"/>
              <a:t>Leviticus 19: 33 -34</a:t>
            </a:r>
          </a:p>
        </p:txBody>
      </p:sp>
    </p:spTree>
    <p:extLst>
      <p:ext uri="{BB962C8B-B14F-4D97-AF65-F5344CB8AC3E}">
        <p14:creationId xmlns:p14="http://schemas.microsoft.com/office/powerpoint/2010/main" val="1183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92A1-3608-8A71-E2BC-FB40E462B3AB}"/>
              </a:ext>
            </a:extLst>
          </p:cNvPr>
          <p:cNvSpPr>
            <a:spLocks noGrp="1"/>
          </p:cNvSpPr>
          <p:nvPr>
            <p:ph type="title"/>
          </p:nvPr>
        </p:nvSpPr>
        <p:spPr>
          <a:xfrm>
            <a:off x="838200" y="145120"/>
            <a:ext cx="10515600" cy="858658"/>
          </a:xfrm>
        </p:spPr>
        <p:txBody>
          <a:bodyPr/>
          <a:lstStyle/>
          <a:p>
            <a:pPr algn="ctr"/>
            <a:r>
              <a:rPr lang="en-GB"/>
              <a:t>World Refugee Day</a:t>
            </a:r>
          </a:p>
        </p:txBody>
      </p:sp>
      <p:pic>
        <p:nvPicPr>
          <p:cNvPr id="3" name="Picture 2">
            <a:extLst>
              <a:ext uri="{FF2B5EF4-FFF2-40B4-BE49-F238E27FC236}">
                <a16:creationId xmlns:a16="http://schemas.microsoft.com/office/drawing/2014/main" id="{23C4D288-CC6B-DE7E-5432-EB756FBA9082}"/>
              </a:ext>
            </a:extLst>
          </p:cNvPr>
          <p:cNvPicPr>
            <a:picLocks noChangeAspect="1"/>
          </p:cNvPicPr>
          <p:nvPr/>
        </p:nvPicPr>
        <p:blipFill rotWithShape="1">
          <a:blip r:embed="rId3"/>
          <a:srcRect b="6147"/>
          <a:stretch/>
        </p:blipFill>
        <p:spPr>
          <a:xfrm>
            <a:off x="0" y="817314"/>
            <a:ext cx="5782734" cy="5728813"/>
          </a:xfrm>
          <a:prstGeom prst="rect">
            <a:avLst/>
          </a:prstGeom>
        </p:spPr>
      </p:pic>
      <p:sp>
        <p:nvSpPr>
          <p:cNvPr id="5" name="TextBox 4">
            <a:extLst>
              <a:ext uri="{FF2B5EF4-FFF2-40B4-BE49-F238E27FC236}">
                <a16:creationId xmlns:a16="http://schemas.microsoft.com/office/drawing/2014/main" id="{A76B45D1-11E7-3FF0-B0A1-9B8BBF13B748}"/>
              </a:ext>
            </a:extLst>
          </p:cNvPr>
          <p:cNvSpPr txBox="1"/>
          <p:nvPr/>
        </p:nvSpPr>
        <p:spPr>
          <a:xfrm>
            <a:off x="4970762" y="1277035"/>
            <a:ext cx="7221238" cy="1077218"/>
          </a:xfrm>
          <a:prstGeom prst="rect">
            <a:avLst/>
          </a:prstGeom>
          <a:noFill/>
        </p:spPr>
        <p:txBody>
          <a:bodyPr wrap="square" lIns="91440" tIns="45720" rIns="91440" bIns="45720" anchor="t">
            <a:spAutoFit/>
          </a:bodyPr>
          <a:lstStyle/>
          <a:p>
            <a:r>
              <a:rPr lang="en-GB" sz="3200"/>
              <a:t>Celebrated on June 20th</a:t>
            </a:r>
          </a:p>
          <a:p>
            <a:r>
              <a:rPr lang="en-GB" sz="3200"/>
              <a:t>A day to remember and help refugees</a:t>
            </a:r>
          </a:p>
        </p:txBody>
      </p:sp>
      <p:sp>
        <p:nvSpPr>
          <p:cNvPr id="6" name="Thought Bubble: Cloud 5">
            <a:extLst>
              <a:ext uri="{FF2B5EF4-FFF2-40B4-BE49-F238E27FC236}">
                <a16:creationId xmlns:a16="http://schemas.microsoft.com/office/drawing/2014/main" id="{9252BC5B-ECDE-C492-04B6-745340B076E8}"/>
              </a:ext>
            </a:extLst>
          </p:cNvPr>
          <p:cNvSpPr/>
          <p:nvPr/>
        </p:nvSpPr>
        <p:spPr>
          <a:xfrm>
            <a:off x="5294246" y="2756950"/>
            <a:ext cx="6548042" cy="293570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t>How might we learn more about refugees and what we can do to make them feel welcome?</a:t>
            </a:r>
          </a:p>
        </p:txBody>
      </p:sp>
      <p:sp>
        <p:nvSpPr>
          <p:cNvPr id="7" name="TextBox 6">
            <a:extLst>
              <a:ext uri="{FF2B5EF4-FFF2-40B4-BE49-F238E27FC236}">
                <a16:creationId xmlns:a16="http://schemas.microsoft.com/office/drawing/2014/main" id="{D91C6EE8-B830-AFC0-8061-CA3FF6E71E1A}"/>
              </a:ext>
            </a:extLst>
          </p:cNvPr>
          <p:cNvSpPr txBox="1"/>
          <p:nvPr/>
        </p:nvSpPr>
        <p:spPr>
          <a:xfrm>
            <a:off x="3048000" y="3246027"/>
            <a:ext cx="6096000" cy="369332"/>
          </a:xfrm>
          <a:prstGeom prst="rect">
            <a:avLst/>
          </a:prstGeom>
          <a:noFill/>
        </p:spPr>
        <p:txBody>
          <a:bodyPr wrap="square">
            <a:spAutoFit/>
          </a:bodyPr>
          <a:lstStyle/>
          <a:p>
            <a:r>
              <a:rPr lang="en-GB"/>
              <a:t> </a:t>
            </a:r>
          </a:p>
        </p:txBody>
      </p:sp>
      <p:sp>
        <p:nvSpPr>
          <p:cNvPr id="9" name="TextBox 8">
            <a:extLst>
              <a:ext uri="{FF2B5EF4-FFF2-40B4-BE49-F238E27FC236}">
                <a16:creationId xmlns:a16="http://schemas.microsoft.com/office/drawing/2014/main" id="{0A605371-509C-44E8-2FD9-E65932C6C3F2}"/>
              </a:ext>
            </a:extLst>
          </p:cNvPr>
          <p:cNvSpPr txBox="1"/>
          <p:nvPr/>
        </p:nvSpPr>
        <p:spPr>
          <a:xfrm>
            <a:off x="3048000" y="3246027"/>
            <a:ext cx="6096000" cy="369332"/>
          </a:xfrm>
          <a:prstGeom prst="rect">
            <a:avLst/>
          </a:prstGeom>
          <a:noFill/>
        </p:spPr>
        <p:txBody>
          <a:bodyPr wrap="square">
            <a:spAutoFit/>
          </a:bodyPr>
          <a:lstStyle/>
          <a:p>
            <a:r>
              <a:rPr lang="en-GB"/>
              <a:t> </a:t>
            </a:r>
          </a:p>
        </p:txBody>
      </p:sp>
    </p:spTree>
    <p:extLst>
      <p:ext uri="{BB962C8B-B14F-4D97-AF65-F5344CB8AC3E}">
        <p14:creationId xmlns:p14="http://schemas.microsoft.com/office/powerpoint/2010/main" val="329092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child smiling and a sign&#10;&#10;Description automatically generated with medium confidence">
            <a:extLst>
              <a:ext uri="{FF2B5EF4-FFF2-40B4-BE49-F238E27FC236}">
                <a16:creationId xmlns:a16="http://schemas.microsoft.com/office/drawing/2014/main" id="{06FF07D2-CC53-A644-48B1-1AB5EC4FD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039" y="2496331"/>
            <a:ext cx="8181181" cy="32617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E39BE4-BFED-DB4D-240E-599A0E91885F}"/>
              </a:ext>
            </a:extLst>
          </p:cNvPr>
          <p:cNvSpPr txBox="1"/>
          <p:nvPr/>
        </p:nvSpPr>
        <p:spPr>
          <a:xfrm>
            <a:off x="1601919" y="5758436"/>
            <a:ext cx="9533861" cy="369332"/>
          </a:xfrm>
          <a:prstGeom prst="rect">
            <a:avLst/>
          </a:prstGeom>
          <a:noFill/>
        </p:spPr>
        <p:txBody>
          <a:bodyPr wrap="square">
            <a:spAutoFit/>
          </a:bodyPr>
          <a:lstStyle/>
          <a:p>
            <a:r>
              <a:rPr lang="en-GB" sz="1800" b="0" i="0" u="sng" strike="noStrike">
                <a:solidFill>
                  <a:srgbClr val="0000FF"/>
                </a:solidFill>
                <a:effectLst/>
                <a:highlight>
                  <a:srgbClr val="FFFFFF"/>
                </a:highlight>
                <a:latin typeface="Calibri" panose="020F0502020204030204" pitchFamily="34" charset="0"/>
                <a:hlinkClick r:id="rId3"/>
              </a:rPr>
              <a:t>Great Big Live Assembly: World Refugee Day Tickets, Thu 20 Jun 2024 at 09:05 | Eventbrite</a:t>
            </a:r>
            <a:r>
              <a:rPr lang="en-GB" sz="1800" b="0" i="0">
                <a:solidFill>
                  <a:srgbClr val="000000"/>
                </a:solidFill>
                <a:effectLst/>
                <a:highlight>
                  <a:srgbClr val="FFFFFF"/>
                </a:highlight>
                <a:latin typeface="Calibri" panose="020F0502020204030204" pitchFamily="34" charset="0"/>
              </a:rPr>
              <a:t> </a:t>
            </a:r>
            <a:r>
              <a:rPr lang="en-GB"/>
              <a:t> </a:t>
            </a:r>
          </a:p>
        </p:txBody>
      </p:sp>
      <p:sp>
        <p:nvSpPr>
          <p:cNvPr id="4" name="Title 1">
            <a:extLst>
              <a:ext uri="{FF2B5EF4-FFF2-40B4-BE49-F238E27FC236}">
                <a16:creationId xmlns:a16="http://schemas.microsoft.com/office/drawing/2014/main" id="{C2BACFA1-6BFA-9294-333F-475A4B3CCF81}"/>
              </a:ext>
            </a:extLst>
          </p:cNvPr>
          <p:cNvSpPr txBox="1">
            <a:spLocks/>
          </p:cNvSpPr>
          <p:nvPr/>
        </p:nvSpPr>
        <p:spPr>
          <a:xfrm>
            <a:off x="895493" y="131480"/>
            <a:ext cx="10515600" cy="7418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World Refugee Day – Great Big Live Assembly</a:t>
            </a:r>
          </a:p>
        </p:txBody>
      </p:sp>
      <p:sp>
        <p:nvSpPr>
          <p:cNvPr id="5" name="TextBox 4">
            <a:extLst>
              <a:ext uri="{FF2B5EF4-FFF2-40B4-BE49-F238E27FC236}">
                <a16:creationId xmlns:a16="http://schemas.microsoft.com/office/drawing/2014/main" id="{4C244989-2C0A-3EA6-0A0A-9D20F755857F}"/>
              </a:ext>
            </a:extLst>
          </p:cNvPr>
          <p:cNvSpPr txBox="1"/>
          <p:nvPr/>
        </p:nvSpPr>
        <p:spPr>
          <a:xfrm>
            <a:off x="371260" y="914898"/>
            <a:ext cx="11564067" cy="1815882"/>
          </a:xfrm>
          <a:prstGeom prst="rect">
            <a:avLst/>
          </a:prstGeom>
          <a:noFill/>
        </p:spPr>
        <p:txBody>
          <a:bodyPr wrap="square">
            <a:spAutoFit/>
          </a:bodyPr>
          <a:lstStyle/>
          <a:p>
            <a:r>
              <a:rPr lang="en-GB" sz="2800"/>
              <a:t>On Thursday, June 20th, at 9:05 a.m., we will join the live broadcast for schools all across the country. The Great Big Live Assembly is hosted by Sanctuary Foundation , a charity advocating for the needs of refugees. </a:t>
            </a:r>
          </a:p>
          <a:p>
            <a:r>
              <a:rPr lang="en-GB" sz="2800"/>
              <a:t> </a:t>
            </a:r>
          </a:p>
        </p:txBody>
      </p:sp>
    </p:spTree>
    <p:extLst>
      <p:ext uri="{BB962C8B-B14F-4D97-AF65-F5344CB8AC3E}">
        <p14:creationId xmlns:p14="http://schemas.microsoft.com/office/powerpoint/2010/main" val="278584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CF-4086-D50B-0A6C-50CFC7A31624}"/>
              </a:ext>
            </a:extLst>
          </p:cNvPr>
          <p:cNvSpPr>
            <a:spLocks noGrp="1"/>
          </p:cNvSpPr>
          <p:nvPr>
            <p:ph type="title"/>
          </p:nvPr>
        </p:nvSpPr>
        <p:spPr>
          <a:xfrm>
            <a:off x="704706" y="364385"/>
            <a:ext cx="10515600" cy="700529"/>
          </a:xfrm>
        </p:spPr>
        <p:txBody>
          <a:bodyPr/>
          <a:lstStyle/>
          <a:p>
            <a:pPr algn="ctr"/>
            <a:r>
              <a:rPr lang="en-GB"/>
              <a:t>Response</a:t>
            </a:r>
          </a:p>
        </p:txBody>
      </p:sp>
      <p:sp>
        <p:nvSpPr>
          <p:cNvPr id="4" name="TextBox 3">
            <a:extLst>
              <a:ext uri="{FF2B5EF4-FFF2-40B4-BE49-F238E27FC236}">
                <a16:creationId xmlns:a16="http://schemas.microsoft.com/office/drawing/2014/main" id="{BC2F8359-B6C6-4AA4-5826-10F18CD88051}"/>
              </a:ext>
            </a:extLst>
          </p:cNvPr>
          <p:cNvSpPr txBox="1"/>
          <p:nvPr/>
        </p:nvSpPr>
        <p:spPr>
          <a:xfrm>
            <a:off x="350634" y="954587"/>
            <a:ext cx="10993426" cy="5262979"/>
          </a:xfrm>
          <a:prstGeom prst="rect">
            <a:avLst/>
          </a:prstGeom>
          <a:noFill/>
        </p:spPr>
        <p:txBody>
          <a:bodyPr wrap="square" lIns="91440" tIns="45720" rIns="91440" bIns="45720" anchor="t">
            <a:spAutoFit/>
          </a:bodyPr>
          <a:lstStyle/>
          <a:p>
            <a:endParaRPr lang="en-GB" sz="2800"/>
          </a:p>
          <a:p>
            <a:r>
              <a:rPr lang="en-GB" sz="2800"/>
              <a:t>Dear God, </a:t>
            </a:r>
          </a:p>
          <a:p>
            <a:endParaRPr lang="en-GB" sz="2800"/>
          </a:p>
          <a:p>
            <a:r>
              <a:rPr lang="en-GB" sz="2800"/>
              <a:t>We know that you understand what it is like to have to flee from danger.</a:t>
            </a:r>
          </a:p>
          <a:p>
            <a:endParaRPr lang="en-GB" sz="2800"/>
          </a:p>
          <a:p>
            <a:r>
              <a:rPr lang="en-GB" sz="2800"/>
              <a:t>Please help all the refugees in the world find safe homes, where they are no longer in danger. </a:t>
            </a:r>
            <a:endParaRPr lang="en-GB"/>
          </a:p>
          <a:p>
            <a:endParaRPr lang="en-GB" sz="2800"/>
          </a:p>
          <a:p>
            <a:r>
              <a:rPr lang="en-GB" sz="2800"/>
              <a:t>Help us, in our own lives, to think about how we can make a difference and show welcome to those who have had to leave their homes.</a:t>
            </a:r>
          </a:p>
          <a:p>
            <a:endParaRPr lang="en-GB" sz="2800"/>
          </a:p>
          <a:p>
            <a:r>
              <a:rPr lang="en-GB" sz="2800"/>
              <a:t> Amen </a:t>
            </a:r>
          </a:p>
        </p:txBody>
      </p:sp>
    </p:spTree>
    <p:extLst>
      <p:ext uri="{BB962C8B-B14F-4D97-AF65-F5344CB8AC3E}">
        <p14:creationId xmlns:p14="http://schemas.microsoft.com/office/powerpoint/2010/main" val="10765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SharedWithUsers xmlns="2f4ed505-7171-43be-8ee8-c15c98cbd63a">
      <UserInfo>
        <DisplayName>Emily Norman</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FD087-FF40-46DD-9700-DADF0227458A}">
  <ds:schemaRefs>
    <ds:schemaRef ds:uri="2f4ed505-7171-43be-8ee8-c15c98cbd63a"/>
    <ds:schemaRef ds:uri="b77e63f3-463a-48f2-af4f-dd21ffe333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B69B86-36D1-4AE4-9EE0-D7590A72D776}">
  <ds:schemaRefs>
    <ds:schemaRef ds:uri="http://schemas.microsoft.com/sharepoint/v3/contenttype/forms"/>
  </ds:schemaRefs>
</ds:datastoreItem>
</file>

<file path=customXml/itemProps3.xml><?xml version="1.0" encoding="utf-8"?>
<ds:datastoreItem xmlns:ds="http://schemas.openxmlformats.org/officeDocument/2006/customXml" ds:itemID="{19EA288F-B976-4DDF-82CA-909A9589029F}">
  <ds:schemaRefs>
    <ds:schemaRef ds:uri="2f4ed505-7171-43be-8ee8-c15c98cbd63a"/>
    <ds:schemaRef ds:uri="b77e63f3-463a-48f2-af4f-dd21ffe33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2</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Gathering</vt:lpstr>
      <vt:lpstr>PowerPoint Presentation</vt:lpstr>
      <vt:lpstr>PowerPoint Presentation</vt:lpstr>
      <vt:lpstr>Why Do People Become Refugees? </vt:lpstr>
      <vt:lpstr>Response</vt:lpstr>
      <vt:lpstr>World Refugee Day</vt:lpstr>
      <vt:lpstr>PowerPoint Presentation</vt:lpstr>
      <vt:lpstr>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Olulari</dc:creator>
  <cp:revision>1</cp:revision>
  <dcterms:created xsi:type="dcterms:W3CDTF">2024-05-10T20:04:29Z</dcterms:created>
  <dcterms:modified xsi:type="dcterms:W3CDTF">2024-06-17T13:23:58Z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