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5652" r:id="rId5"/>
    <p:sldId id="5653" r:id="rId6"/>
    <p:sldId id="5654" r:id="rId7"/>
    <p:sldId id="5646" r:id="rId8"/>
    <p:sldId id="5655" r:id="rId9"/>
    <p:sldId id="5647" r:id="rId10"/>
    <p:sldId id="5656" r:id="rId11"/>
    <p:sldId id="5679" r:id="rId12"/>
    <p:sldId id="5680" r:id="rId13"/>
    <p:sldId id="565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605082E-8DE7-79FC-51CF-DEE108731B85}" name="Elizabeth Olulari" initials="EO" userId="S::elizabeth.olulari@churchofengland.org::e5efd7f6-f581-4272-9e16-344ffcca6a1b" providerId="AD"/>
  <p188:author id="{992AEAF4-14F9-15D8-3CF9-A212C5383984}" name="Emily Norman" initials="EN" userId="S::emily.norman@churchofengland.org::7730ed5f-eae3-465e-ad4d-e4c0de3b2516"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E22E05-6DED-45B9-AC51-C2F0634D7797}" v="1" dt="2024-06-17T13:10:54.233"/>
    <p1510:client id="{FFA9F129-217A-4EC0-8A41-AE993214D7D2}" v="8" dt="2024-06-17T12:30:55.9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49" autoAdjust="0"/>
    <p:restoredTop sz="94660"/>
  </p:normalViewPr>
  <p:slideViewPr>
    <p:cSldViewPr snapToGrid="0">
      <p:cViewPr varScale="1">
        <p:scale>
          <a:sx n="94" d="100"/>
          <a:sy n="94" d="100"/>
        </p:scale>
        <p:origin x="88" y="128"/>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zabeth Olulari" userId="e5efd7f6-f581-4272-9e16-344ffcca6a1b" providerId="ADAL" clId="{B4E22E05-6DED-45B9-AC51-C2F0634D7797}"/>
    <pc:docChg chg="undo custSel addSld delSld modSld">
      <pc:chgData name="Elizabeth Olulari" userId="e5efd7f6-f581-4272-9e16-344ffcca6a1b" providerId="ADAL" clId="{B4E22E05-6DED-45B9-AC51-C2F0634D7797}" dt="2024-06-17T13:10:54.228" v="115"/>
      <pc:docMkLst>
        <pc:docMk/>
      </pc:docMkLst>
      <pc:sldChg chg="del">
        <pc:chgData name="Elizabeth Olulari" userId="e5efd7f6-f581-4272-9e16-344ffcca6a1b" providerId="ADAL" clId="{B4E22E05-6DED-45B9-AC51-C2F0634D7797}" dt="2024-06-17T12:48:20.716" v="0" actId="47"/>
        <pc:sldMkLst>
          <pc:docMk/>
          <pc:sldMk cId="1353355689" sldId="256"/>
        </pc:sldMkLst>
      </pc:sldChg>
      <pc:sldChg chg="del">
        <pc:chgData name="Elizabeth Olulari" userId="e5efd7f6-f581-4272-9e16-344ffcca6a1b" providerId="ADAL" clId="{B4E22E05-6DED-45B9-AC51-C2F0634D7797}" dt="2024-06-17T12:48:22.397" v="1" actId="47"/>
        <pc:sldMkLst>
          <pc:docMk/>
          <pc:sldMk cId="3239421512" sldId="259"/>
        </pc:sldMkLst>
      </pc:sldChg>
      <pc:sldChg chg="del">
        <pc:chgData name="Elizabeth Olulari" userId="e5efd7f6-f581-4272-9e16-344ffcca6a1b" providerId="ADAL" clId="{B4E22E05-6DED-45B9-AC51-C2F0634D7797}" dt="2024-06-17T12:48:23.975" v="4" actId="47"/>
        <pc:sldMkLst>
          <pc:docMk/>
          <pc:sldMk cId="3435475341" sldId="269"/>
        </pc:sldMkLst>
      </pc:sldChg>
      <pc:sldChg chg="del">
        <pc:chgData name="Elizabeth Olulari" userId="e5efd7f6-f581-4272-9e16-344ffcca6a1b" providerId="ADAL" clId="{B4E22E05-6DED-45B9-AC51-C2F0634D7797}" dt="2024-06-17T12:48:22.851" v="2" actId="47"/>
        <pc:sldMkLst>
          <pc:docMk/>
          <pc:sldMk cId="2814299244" sldId="270"/>
        </pc:sldMkLst>
      </pc:sldChg>
      <pc:sldChg chg="del">
        <pc:chgData name="Elizabeth Olulari" userId="e5efd7f6-f581-4272-9e16-344ffcca6a1b" providerId="ADAL" clId="{B4E22E05-6DED-45B9-AC51-C2F0634D7797}" dt="2024-06-17T12:48:38.254" v="12" actId="47"/>
        <pc:sldMkLst>
          <pc:docMk/>
          <pc:sldMk cId="1076579259" sldId="276"/>
        </pc:sldMkLst>
      </pc:sldChg>
      <pc:sldChg chg="add del">
        <pc:chgData name="Elizabeth Olulari" userId="e5efd7f6-f581-4272-9e16-344ffcca6a1b" providerId="ADAL" clId="{B4E22E05-6DED-45B9-AC51-C2F0634D7797}" dt="2024-06-17T12:48:37.897" v="11" actId="47"/>
        <pc:sldMkLst>
          <pc:docMk/>
          <pc:sldMk cId="2785848136" sldId="5634"/>
        </pc:sldMkLst>
      </pc:sldChg>
      <pc:sldChg chg="del">
        <pc:chgData name="Elizabeth Olulari" userId="e5efd7f6-f581-4272-9e16-344ffcca6a1b" providerId="ADAL" clId="{B4E22E05-6DED-45B9-AC51-C2F0634D7797}" dt="2024-06-17T12:48:24.494" v="5" actId="47"/>
        <pc:sldMkLst>
          <pc:docMk/>
          <pc:sldMk cId="1679711046" sldId="5637"/>
        </pc:sldMkLst>
      </pc:sldChg>
      <pc:sldChg chg="del">
        <pc:chgData name="Elizabeth Olulari" userId="e5efd7f6-f581-4272-9e16-344ffcca6a1b" providerId="ADAL" clId="{B4E22E05-6DED-45B9-AC51-C2F0634D7797}" dt="2024-06-17T12:48:23.475" v="3" actId="47"/>
        <pc:sldMkLst>
          <pc:docMk/>
          <pc:sldMk cId="3713981608" sldId="5642"/>
        </pc:sldMkLst>
      </pc:sldChg>
      <pc:sldChg chg="del">
        <pc:chgData name="Elizabeth Olulari" userId="e5efd7f6-f581-4272-9e16-344ffcca6a1b" providerId="ADAL" clId="{B4E22E05-6DED-45B9-AC51-C2F0634D7797}" dt="2024-06-17T12:48:38.782" v="13" actId="47"/>
        <pc:sldMkLst>
          <pc:docMk/>
          <pc:sldMk cId="3865829572" sldId="5649"/>
        </pc:sldMkLst>
      </pc:sldChg>
      <pc:sldChg chg="del">
        <pc:chgData name="Elizabeth Olulari" userId="e5efd7f6-f581-4272-9e16-344ffcca6a1b" providerId="ADAL" clId="{B4E22E05-6DED-45B9-AC51-C2F0634D7797}" dt="2024-06-17T12:48:25.332" v="7" actId="47"/>
        <pc:sldMkLst>
          <pc:docMk/>
          <pc:sldMk cId="118329871" sldId="5650"/>
        </pc:sldMkLst>
      </pc:sldChg>
      <pc:sldChg chg="del">
        <pc:chgData name="Elizabeth Olulari" userId="e5efd7f6-f581-4272-9e16-344ffcca6a1b" providerId="ADAL" clId="{B4E22E05-6DED-45B9-AC51-C2F0634D7797}" dt="2024-06-17T12:48:25.862" v="8" actId="47"/>
        <pc:sldMkLst>
          <pc:docMk/>
          <pc:sldMk cId="3290924532" sldId="5651"/>
        </pc:sldMkLst>
      </pc:sldChg>
      <pc:sldChg chg="modSp mod delCm">
        <pc:chgData name="Elizabeth Olulari" userId="e5efd7f6-f581-4272-9e16-344ffcca6a1b" providerId="ADAL" clId="{B4E22E05-6DED-45B9-AC51-C2F0634D7797}" dt="2024-06-17T12:49:56.007" v="45" actId="20577"/>
        <pc:sldMkLst>
          <pc:docMk/>
          <pc:sldMk cId="2146044107" sldId="5652"/>
        </pc:sldMkLst>
        <pc:spChg chg="mod">
          <ac:chgData name="Elizabeth Olulari" userId="e5efd7f6-f581-4272-9e16-344ffcca6a1b" providerId="ADAL" clId="{B4E22E05-6DED-45B9-AC51-C2F0634D7797}" dt="2024-06-17T12:49:39.011" v="34" actId="14100"/>
          <ac:spMkLst>
            <pc:docMk/>
            <pc:sldMk cId="2146044107" sldId="5652"/>
            <ac:spMk id="2" creationId="{E50B19BC-5E9B-D18D-E42C-461A91A2E7A8}"/>
          </ac:spMkLst>
        </pc:spChg>
        <pc:spChg chg="mod">
          <ac:chgData name="Elizabeth Olulari" userId="e5efd7f6-f581-4272-9e16-344ffcca6a1b" providerId="ADAL" clId="{B4E22E05-6DED-45B9-AC51-C2F0634D7797}" dt="2024-06-17T12:49:56.007" v="45" actId="20577"/>
          <ac:spMkLst>
            <pc:docMk/>
            <pc:sldMk cId="2146044107" sldId="5652"/>
            <ac:spMk id="3" creationId="{0D745754-E123-F225-EE62-CDD213D352CF}"/>
          </ac:spMkLst>
        </pc:spChg>
        <pc:extLst>
          <p:ext xmlns:p="http://schemas.openxmlformats.org/presentationml/2006/main" uri="{D6D511B9-2390-475A-947B-AFAB55BFBCF1}">
            <pc226:cmChg xmlns:pc226="http://schemas.microsoft.com/office/powerpoint/2022/06/main/command" chg="del">
              <pc226:chgData name="Elizabeth Olulari" userId="e5efd7f6-f581-4272-9e16-344ffcca6a1b" providerId="ADAL" clId="{B4E22E05-6DED-45B9-AC51-C2F0634D7797}" dt="2024-06-17T12:48:47.816" v="14"/>
              <pc2:cmMkLst xmlns:pc2="http://schemas.microsoft.com/office/powerpoint/2019/9/main/command">
                <pc:docMk/>
                <pc:sldMk cId="2146044107" sldId="5652"/>
                <pc2:cmMk id="{C924C0CC-D82B-42E6-9C8B-9F3DDB747179}"/>
              </pc2:cmMkLst>
            </pc226:cmChg>
          </p:ext>
        </pc:extLst>
      </pc:sldChg>
      <pc:sldChg chg="modSp mod">
        <pc:chgData name="Elizabeth Olulari" userId="e5efd7f6-f581-4272-9e16-344ffcca6a1b" providerId="ADAL" clId="{B4E22E05-6DED-45B9-AC51-C2F0634D7797}" dt="2024-06-17T12:55:58.667" v="113" actId="1076"/>
        <pc:sldMkLst>
          <pc:docMk/>
          <pc:sldMk cId="999572847" sldId="5654"/>
        </pc:sldMkLst>
        <pc:spChg chg="mod">
          <ac:chgData name="Elizabeth Olulari" userId="e5efd7f6-f581-4272-9e16-344ffcca6a1b" providerId="ADAL" clId="{B4E22E05-6DED-45B9-AC51-C2F0634D7797}" dt="2024-06-17T12:55:55.494" v="112" actId="1076"/>
          <ac:spMkLst>
            <pc:docMk/>
            <pc:sldMk cId="999572847" sldId="5654"/>
            <ac:spMk id="3" creationId="{42725CB4-04F6-7888-EE54-26F3AB828FC7}"/>
          </ac:spMkLst>
        </pc:spChg>
        <pc:picChg chg="mod">
          <ac:chgData name="Elizabeth Olulari" userId="e5efd7f6-f581-4272-9e16-344ffcca6a1b" providerId="ADAL" clId="{B4E22E05-6DED-45B9-AC51-C2F0634D7797}" dt="2024-06-17T12:55:58.667" v="113" actId="1076"/>
          <ac:picMkLst>
            <pc:docMk/>
            <pc:sldMk cId="999572847" sldId="5654"/>
            <ac:picMk id="5" creationId="{98B14DE8-A30F-A572-0139-F974370D5FF9}"/>
          </ac:picMkLst>
        </pc:picChg>
      </pc:sldChg>
      <pc:sldChg chg="modSp del mod delCm">
        <pc:chgData name="Elizabeth Olulari" userId="e5efd7f6-f581-4272-9e16-344ffcca6a1b" providerId="ADAL" clId="{B4E22E05-6DED-45B9-AC51-C2F0634D7797}" dt="2024-06-17T12:51:03.980" v="55" actId="47"/>
        <pc:sldMkLst>
          <pc:docMk/>
          <pc:sldMk cId="2902491048" sldId="5659"/>
        </pc:sldMkLst>
        <pc:spChg chg="mod">
          <ac:chgData name="Elizabeth Olulari" userId="e5efd7f6-f581-4272-9e16-344ffcca6a1b" providerId="ADAL" clId="{B4E22E05-6DED-45B9-AC51-C2F0634D7797}" dt="2024-06-17T12:50:56.715" v="53" actId="1076"/>
          <ac:spMkLst>
            <pc:docMk/>
            <pc:sldMk cId="2902491048" sldId="5659"/>
            <ac:spMk id="2" creationId="{E50B19BC-5E9B-D18D-E42C-461A91A2E7A8}"/>
          </ac:spMkLst>
        </pc:spChg>
        <pc:spChg chg="mod">
          <ac:chgData name="Elizabeth Olulari" userId="e5efd7f6-f581-4272-9e16-344ffcca6a1b" providerId="ADAL" clId="{B4E22E05-6DED-45B9-AC51-C2F0634D7797}" dt="2024-06-17T12:51:01.285" v="54" actId="6549"/>
          <ac:spMkLst>
            <pc:docMk/>
            <pc:sldMk cId="2902491048" sldId="5659"/>
            <ac:spMk id="3" creationId="{0D745754-E123-F225-EE62-CDD213D352CF}"/>
          </ac:spMkLst>
        </pc:spChg>
        <pc:extLst>
          <p:ext xmlns:p="http://schemas.openxmlformats.org/presentationml/2006/main" uri="{D6D511B9-2390-475A-947B-AFAB55BFBCF1}">
            <pc226:cmChg xmlns:pc226="http://schemas.microsoft.com/office/powerpoint/2022/06/main/command" chg="del">
              <pc226:chgData name="Elizabeth Olulari" userId="e5efd7f6-f581-4272-9e16-344ffcca6a1b" providerId="ADAL" clId="{B4E22E05-6DED-45B9-AC51-C2F0634D7797}" dt="2024-06-17T12:50:34.087" v="46"/>
              <pc2:cmMkLst xmlns:pc2="http://schemas.microsoft.com/office/powerpoint/2019/9/main/command">
                <pc:docMk/>
                <pc:sldMk cId="2902491048" sldId="5659"/>
                <pc2:cmMk id="{65690F13-33B5-4BA1-9BBD-7B2FE1F5B1FD}"/>
              </pc2:cmMkLst>
            </pc226:cmChg>
          </p:ext>
        </pc:extLst>
      </pc:sldChg>
      <pc:sldChg chg="del">
        <pc:chgData name="Elizabeth Olulari" userId="e5efd7f6-f581-4272-9e16-344ffcca6a1b" providerId="ADAL" clId="{B4E22E05-6DED-45B9-AC51-C2F0634D7797}" dt="2024-06-17T12:51:05.833" v="56" actId="47"/>
        <pc:sldMkLst>
          <pc:docMk/>
          <pc:sldMk cId="3796760918" sldId="5660"/>
        </pc:sldMkLst>
      </pc:sldChg>
      <pc:sldChg chg="del">
        <pc:chgData name="Elizabeth Olulari" userId="e5efd7f6-f581-4272-9e16-344ffcca6a1b" providerId="ADAL" clId="{B4E22E05-6DED-45B9-AC51-C2F0634D7797}" dt="2024-06-17T12:51:07.759" v="57" actId="47"/>
        <pc:sldMkLst>
          <pc:docMk/>
          <pc:sldMk cId="2802700381" sldId="5661"/>
        </pc:sldMkLst>
      </pc:sldChg>
      <pc:sldChg chg="del">
        <pc:chgData name="Elizabeth Olulari" userId="e5efd7f6-f581-4272-9e16-344ffcca6a1b" providerId="ADAL" clId="{B4E22E05-6DED-45B9-AC51-C2F0634D7797}" dt="2024-06-17T12:51:09.587" v="58" actId="47"/>
        <pc:sldMkLst>
          <pc:docMk/>
          <pc:sldMk cId="2588306498" sldId="5662"/>
        </pc:sldMkLst>
      </pc:sldChg>
      <pc:sldChg chg="del">
        <pc:chgData name="Elizabeth Olulari" userId="e5efd7f6-f581-4272-9e16-344ffcca6a1b" providerId="ADAL" clId="{B4E22E05-6DED-45B9-AC51-C2F0634D7797}" dt="2024-06-17T12:51:10.475" v="59" actId="47"/>
        <pc:sldMkLst>
          <pc:docMk/>
          <pc:sldMk cId="165287860" sldId="5663"/>
        </pc:sldMkLst>
      </pc:sldChg>
      <pc:sldChg chg="del">
        <pc:chgData name="Elizabeth Olulari" userId="e5efd7f6-f581-4272-9e16-344ffcca6a1b" providerId="ADAL" clId="{B4E22E05-6DED-45B9-AC51-C2F0634D7797}" dt="2024-06-17T12:51:12.613" v="60" actId="47"/>
        <pc:sldMkLst>
          <pc:docMk/>
          <pc:sldMk cId="3158048961" sldId="5664"/>
        </pc:sldMkLst>
      </pc:sldChg>
      <pc:sldChg chg="del">
        <pc:chgData name="Elizabeth Olulari" userId="e5efd7f6-f581-4272-9e16-344ffcca6a1b" providerId="ADAL" clId="{B4E22E05-6DED-45B9-AC51-C2F0634D7797}" dt="2024-06-17T12:51:14.224" v="61" actId="47"/>
        <pc:sldMkLst>
          <pc:docMk/>
          <pc:sldMk cId="2747269495" sldId="5665"/>
        </pc:sldMkLst>
      </pc:sldChg>
      <pc:sldChg chg="del">
        <pc:chgData name="Elizabeth Olulari" userId="e5efd7f6-f581-4272-9e16-344ffcca6a1b" providerId="ADAL" clId="{B4E22E05-6DED-45B9-AC51-C2F0634D7797}" dt="2024-06-17T12:51:26.561" v="63" actId="47"/>
        <pc:sldMkLst>
          <pc:docMk/>
          <pc:sldMk cId="476027255" sldId="5666"/>
        </pc:sldMkLst>
      </pc:sldChg>
      <pc:sldChg chg="add del">
        <pc:chgData name="Elizabeth Olulari" userId="e5efd7f6-f581-4272-9e16-344ffcca6a1b" providerId="ADAL" clId="{B4E22E05-6DED-45B9-AC51-C2F0634D7797}" dt="2024-06-17T12:51:37.861" v="66" actId="47"/>
        <pc:sldMkLst>
          <pc:docMk/>
          <pc:sldMk cId="384161036" sldId="5667"/>
        </pc:sldMkLst>
      </pc:sldChg>
      <pc:sldChg chg="del">
        <pc:chgData name="Elizabeth Olulari" userId="e5efd7f6-f581-4272-9e16-344ffcca6a1b" providerId="ADAL" clId="{B4E22E05-6DED-45B9-AC51-C2F0634D7797}" dt="2024-06-17T12:52:35.225" v="67" actId="47"/>
        <pc:sldMkLst>
          <pc:docMk/>
          <pc:sldMk cId="3033360902" sldId="5668"/>
        </pc:sldMkLst>
      </pc:sldChg>
      <pc:sldChg chg="del">
        <pc:chgData name="Elizabeth Olulari" userId="e5efd7f6-f581-4272-9e16-344ffcca6a1b" providerId="ADAL" clId="{B4E22E05-6DED-45B9-AC51-C2F0634D7797}" dt="2024-06-17T12:51:19.822" v="62" actId="47"/>
        <pc:sldMkLst>
          <pc:docMk/>
          <pc:sldMk cId="2873788520" sldId="5669"/>
        </pc:sldMkLst>
      </pc:sldChg>
      <pc:sldChg chg="del">
        <pc:chgData name="Elizabeth Olulari" userId="e5efd7f6-f581-4272-9e16-344ffcca6a1b" providerId="ADAL" clId="{B4E22E05-6DED-45B9-AC51-C2F0634D7797}" dt="2024-06-17T12:52:36.766" v="68" actId="47"/>
        <pc:sldMkLst>
          <pc:docMk/>
          <pc:sldMk cId="3809453150" sldId="5670"/>
        </pc:sldMkLst>
      </pc:sldChg>
      <pc:sldChg chg="del">
        <pc:chgData name="Elizabeth Olulari" userId="e5efd7f6-f581-4272-9e16-344ffcca6a1b" providerId="ADAL" clId="{B4E22E05-6DED-45B9-AC51-C2F0634D7797}" dt="2024-06-17T12:52:38.244" v="69" actId="47"/>
        <pc:sldMkLst>
          <pc:docMk/>
          <pc:sldMk cId="1825193581" sldId="5671"/>
        </pc:sldMkLst>
      </pc:sldChg>
      <pc:sldChg chg="del">
        <pc:chgData name="Elizabeth Olulari" userId="e5efd7f6-f581-4272-9e16-344ffcca6a1b" providerId="ADAL" clId="{B4E22E05-6DED-45B9-AC51-C2F0634D7797}" dt="2024-06-17T12:52:39.131" v="70" actId="47"/>
        <pc:sldMkLst>
          <pc:docMk/>
          <pc:sldMk cId="3959679020" sldId="5672"/>
        </pc:sldMkLst>
      </pc:sldChg>
      <pc:sldChg chg="modSp add del mod">
        <pc:chgData name="Elizabeth Olulari" userId="e5efd7f6-f581-4272-9e16-344ffcca6a1b" providerId="ADAL" clId="{B4E22E05-6DED-45B9-AC51-C2F0634D7797}" dt="2024-06-17T12:56:14.879" v="114" actId="2696"/>
        <pc:sldMkLst>
          <pc:docMk/>
          <pc:sldMk cId="3872322226" sldId="5673"/>
        </pc:sldMkLst>
        <pc:spChg chg="mod">
          <ac:chgData name="Elizabeth Olulari" userId="e5efd7f6-f581-4272-9e16-344ffcca6a1b" providerId="ADAL" clId="{B4E22E05-6DED-45B9-AC51-C2F0634D7797}" dt="2024-06-17T12:53:53.813" v="103" actId="20577"/>
          <ac:spMkLst>
            <pc:docMk/>
            <pc:sldMk cId="3872322226" sldId="5673"/>
            <ac:spMk id="3" creationId="{871577A4-9D64-9E44-E2D9-02BAE0C411BF}"/>
          </ac:spMkLst>
        </pc:spChg>
      </pc:sldChg>
      <pc:sldChg chg="add del">
        <pc:chgData name="Elizabeth Olulari" userId="e5efd7f6-f581-4272-9e16-344ffcca6a1b" providerId="ADAL" clId="{B4E22E05-6DED-45B9-AC51-C2F0634D7797}" dt="2024-06-17T12:56:14.879" v="114" actId="2696"/>
        <pc:sldMkLst>
          <pc:docMk/>
          <pc:sldMk cId="365845729" sldId="5674"/>
        </pc:sldMkLst>
      </pc:sldChg>
      <pc:sldChg chg="del">
        <pc:chgData name="Elizabeth Olulari" userId="e5efd7f6-f581-4272-9e16-344ffcca6a1b" providerId="ADAL" clId="{B4E22E05-6DED-45B9-AC51-C2F0634D7797}" dt="2024-06-17T12:55:17.617" v="106" actId="47"/>
        <pc:sldMkLst>
          <pc:docMk/>
          <pc:sldMk cId="1907878075" sldId="5675"/>
        </pc:sldMkLst>
      </pc:sldChg>
      <pc:sldChg chg="del">
        <pc:chgData name="Elizabeth Olulari" userId="e5efd7f6-f581-4272-9e16-344ffcca6a1b" providerId="ADAL" clId="{B4E22E05-6DED-45B9-AC51-C2F0634D7797}" dt="2024-06-17T12:55:03.303" v="105" actId="47"/>
        <pc:sldMkLst>
          <pc:docMk/>
          <pc:sldMk cId="1223836180" sldId="5676"/>
        </pc:sldMkLst>
      </pc:sldChg>
      <pc:sldChg chg="del">
        <pc:chgData name="Elizabeth Olulari" userId="e5efd7f6-f581-4272-9e16-344ffcca6a1b" providerId="ADAL" clId="{B4E22E05-6DED-45B9-AC51-C2F0634D7797}" dt="2024-06-17T12:55:01.295" v="104" actId="47"/>
        <pc:sldMkLst>
          <pc:docMk/>
          <pc:sldMk cId="2939184417" sldId="5677"/>
        </pc:sldMkLst>
      </pc:sldChg>
      <pc:sldChg chg="del">
        <pc:chgData name="Elizabeth Olulari" userId="e5efd7f6-f581-4272-9e16-344ffcca6a1b" providerId="ADAL" clId="{B4E22E05-6DED-45B9-AC51-C2F0634D7797}" dt="2024-06-17T12:48:24.944" v="6" actId="47"/>
        <pc:sldMkLst>
          <pc:docMk/>
          <pc:sldMk cId="2886594283" sldId="5678"/>
        </pc:sldMkLst>
      </pc:sldChg>
      <pc:sldChg chg="add">
        <pc:chgData name="Elizabeth Olulari" userId="e5efd7f6-f581-4272-9e16-344ffcca6a1b" providerId="ADAL" clId="{B4E22E05-6DED-45B9-AC51-C2F0634D7797}" dt="2024-06-17T13:10:54.228" v="115"/>
        <pc:sldMkLst>
          <pc:docMk/>
          <pc:sldMk cId="3098340616" sldId="5679"/>
        </pc:sldMkLst>
      </pc:sldChg>
      <pc:sldChg chg="add">
        <pc:chgData name="Elizabeth Olulari" userId="e5efd7f6-f581-4272-9e16-344ffcca6a1b" providerId="ADAL" clId="{B4E22E05-6DED-45B9-AC51-C2F0634D7797}" dt="2024-06-17T13:10:54.228" v="115"/>
        <pc:sldMkLst>
          <pc:docMk/>
          <pc:sldMk cId="4049143589" sldId="568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6937C29-1EA6-EB57-DE5C-20FDF60FF6C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407A21BE-8706-F869-9D90-2410BADD477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25A0520-BD3F-43D5-91A5-1B18B8C46241}" type="datetimeFigureOut">
              <a:rPr lang="en-GB" smtClean="0"/>
              <a:t>17/06/2024</a:t>
            </a:fld>
            <a:endParaRPr lang="en-GB"/>
          </a:p>
        </p:txBody>
      </p:sp>
      <p:sp>
        <p:nvSpPr>
          <p:cNvPr id="4" name="Footer Placeholder 3">
            <a:extLst>
              <a:ext uri="{FF2B5EF4-FFF2-40B4-BE49-F238E27FC236}">
                <a16:creationId xmlns:a16="http://schemas.microsoft.com/office/drawing/2014/main" id="{F5839AB7-AE7C-0F74-F6E0-8D1FD8AAE2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3954F2FC-6760-5D39-0BC6-C467148A1CD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26D28C5-1312-4FBF-BF1A-3CB007EB420B}" type="slidenum">
              <a:rPr lang="en-GB" smtClean="0"/>
              <a:t>‹#›</a:t>
            </a:fld>
            <a:endParaRPr lang="en-GB"/>
          </a:p>
        </p:txBody>
      </p:sp>
    </p:spTree>
    <p:extLst>
      <p:ext uri="{BB962C8B-B14F-4D97-AF65-F5344CB8AC3E}">
        <p14:creationId xmlns:p14="http://schemas.microsoft.com/office/powerpoint/2010/main" val="10408284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26AEA5-021A-4F51-BA8F-9E9116B66A13}" type="datetimeFigureOut">
              <a:rPr lang="en-GB" smtClean="0"/>
              <a:t>17/06/2024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1914AC-9760-41ED-A2A3-43DF8ADADB2E}" type="slidenum">
              <a:rPr lang="en-GB" smtClean="0"/>
              <a:t>‹#›</a:t>
            </a:fld>
            <a:endParaRPr lang="en-GB"/>
          </a:p>
        </p:txBody>
      </p:sp>
    </p:spTree>
    <p:extLst>
      <p:ext uri="{BB962C8B-B14F-4D97-AF65-F5344CB8AC3E}">
        <p14:creationId xmlns:p14="http://schemas.microsoft.com/office/powerpoint/2010/main" val="42979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(Allow students time to trace their hands and write or draw their ideas. Assemble the poster with all the hands.)</a:t>
            </a:r>
          </a:p>
        </p:txBody>
      </p:sp>
      <p:sp>
        <p:nvSpPr>
          <p:cNvPr id="4" name="Slide Number Placeholder 3"/>
          <p:cNvSpPr>
            <a:spLocks noGrp="1"/>
          </p:cNvSpPr>
          <p:nvPr>
            <p:ph type="sldNum" sz="quarter" idx="5"/>
          </p:nvPr>
        </p:nvSpPr>
        <p:spPr/>
        <p:txBody>
          <a:bodyPr/>
          <a:lstStyle/>
          <a:p>
            <a:fld id="{721914AC-9760-41ED-A2A3-43DF8ADADB2E}" type="slidenum">
              <a:rPr lang="en-GB" smtClean="0"/>
              <a:t>8</a:t>
            </a:fld>
            <a:endParaRPr lang="en-GB"/>
          </a:p>
        </p:txBody>
      </p:sp>
    </p:spTree>
    <p:extLst>
      <p:ext uri="{BB962C8B-B14F-4D97-AF65-F5344CB8AC3E}">
        <p14:creationId xmlns:p14="http://schemas.microsoft.com/office/powerpoint/2010/main" val="1605941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1E4E6-7B49-25D5-E064-56EF49634B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48B228A-D94B-159A-6FA2-04F6BC579E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9BD1D7B-D7F8-C27C-775E-358F9B57A3E1}"/>
              </a:ext>
            </a:extLst>
          </p:cNvPr>
          <p:cNvSpPr>
            <a:spLocks noGrp="1"/>
          </p:cNvSpPr>
          <p:nvPr>
            <p:ph type="dt" sz="half" idx="10"/>
          </p:nvPr>
        </p:nvSpPr>
        <p:spPr/>
        <p:txBody>
          <a:bodyPr/>
          <a:lstStyle/>
          <a:p>
            <a:fld id="{9A6C2882-97D1-4A6F-94FB-636D669D6EE1}" type="datetimeFigureOut">
              <a:rPr lang="en-GB" smtClean="0"/>
              <a:t>17/06/2024</a:t>
            </a:fld>
            <a:endParaRPr lang="en-GB"/>
          </a:p>
        </p:txBody>
      </p:sp>
      <p:sp>
        <p:nvSpPr>
          <p:cNvPr id="5" name="Footer Placeholder 4">
            <a:extLst>
              <a:ext uri="{FF2B5EF4-FFF2-40B4-BE49-F238E27FC236}">
                <a16:creationId xmlns:a16="http://schemas.microsoft.com/office/drawing/2014/main" id="{8856B5AF-48AC-A3CD-92AA-39C224B8C7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37935E-9DE7-F7A1-6FA4-C2368632C705}"/>
              </a:ext>
            </a:extLst>
          </p:cNvPr>
          <p:cNvSpPr>
            <a:spLocks noGrp="1"/>
          </p:cNvSpPr>
          <p:nvPr>
            <p:ph type="sldNum" sz="quarter" idx="12"/>
          </p:nvPr>
        </p:nvSpPr>
        <p:spPr/>
        <p:txBody>
          <a:bodyPr/>
          <a:lstStyle/>
          <a:p>
            <a:fld id="{91BB1A88-A77F-4EBA-A881-C25CD4565DED}" type="slidenum">
              <a:rPr lang="en-GB" smtClean="0"/>
              <a:t>‹#›</a:t>
            </a:fld>
            <a:endParaRPr lang="en-GB"/>
          </a:p>
        </p:txBody>
      </p:sp>
    </p:spTree>
    <p:extLst>
      <p:ext uri="{BB962C8B-B14F-4D97-AF65-F5344CB8AC3E}">
        <p14:creationId xmlns:p14="http://schemas.microsoft.com/office/powerpoint/2010/main" val="1819182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58B57-CF2D-DC25-743D-586CBD8A796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A9FCB04-EEEC-2C50-36FB-5FB5A417D5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847EF0E-B4CD-D31B-9B96-23386AB9EA8A}"/>
              </a:ext>
            </a:extLst>
          </p:cNvPr>
          <p:cNvSpPr>
            <a:spLocks noGrp="1"/>
          </p:cNvSpPr>
          <p:nvPr>
            <p:ph type="dt" sz="half" idx="10"/>
          </p:nvPr>
        </p:nvSpPr>
        <p:spPr/>
        <p:txBody>
          <a:bodyPr/>
          <a:lstStyle/>
          <a:p>
            <a:fld id="{9A6C2882-97D1-4A6F-94FB-636D669D6EE1}" type="datetimeFigureOut">
              <a:rPr lang="en-GB" smtClean="0"/>
              <a:t>17/06/2024</a:t>
            </a:fld>
            <a:endParaRPr lang="en-GB"/>
          </a:p>
        </p:txBody>
      </p:sp>
      <p:sp>
        <p:nvSpPr>
          <p:cNvPr id="5" name="Footer Placeholder 4">
            <a:extLst>
              <a:ext uri="{FF2B5EF4-FFF2-40B4-BE49-F238E27FC236}">
                <a16:creationId xmlns:a16="http://schemas.microsoft.com/office/drawing/2014/main" id="{6399CD38-5171-AFE0-8037-AC3BEB4B74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085DF3-03E2-F34F-80D3-5461149756AA}"/>
              </a:ext>
            </a:extLst>
          </p:cNvPr>
          <p:cNvSpPr>
            <a:spLocks noGrp="1"/>
          </p:cNvSpPr>
          <p:nvPr>
            <p:ph type="sldNum" sz="quarter" idx="12"/>
          </p:nvPr>
        </p:nvSpPr>
        <p:spPr/>
        <p:txBody>
          <a:bodyPr/>
          <a:lstStyle/>
          <a:p>
            <a:fld id="{91BB1A88-A77F-4EBA-A881-C25CD4565DED}" type="slidenum">
              <a:rPr lang="en-GB" smtClean="0"/>
              <a:t>‹#›</a:t>
            </a:fld>
            <a:endParaRPr lang="en-GB"/>
          </a:p>
        </p:txBody>
      </p:sp>
    </p:spTree>
    <p:extLst>
      <p:ext uri="{BB962C8B-B14F-4D97-AF65-F5344CB8AC3E}">
        <p14:creationId xmlns:p14="http://schemas.microsoft.com/office/powerpoint/2010/main" val="3674243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E918BE-0004-A458-484A-0E782BBF436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03DDDF9-402C-77D9-1741-1048E0A937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C0B06F-442F-273D-8ADC-E72B5EFE5B78}"/>
              </a:ext>
            </a:extLst>
          </p:cNvPr>
          <p:cNvSpPr>
            <a:spLocks noGrp="1"/>
          </p:cNvSpPr>
          <p:nvPr>
            <p:ph type="dt" sz="half" idx="10"/>
          </p:nvPr>
        </p:nvSpPr>
        <p:spPr/>
        <p:txBody>
          <a:bodyPr/>
          <a:lstStyle/>
          <a:p>
            <a:fld id="{9A6C2882-97D1-4A6F-94FB-636D669D6EE1}" type="datetimeFigureOut">
              <a:rPr lang="en-GB" smtClean="0"/>
              <a:t>17/06/2024</a:t>
            </a:fld>
            <a:endParaRPr lang="en-GB"/>
          </a:p>
        </p:txBody>
      </p:sp>
      <p:sp>
        <p:nvSpPr>
          <p:cNvPr id="5" name="Footer Placeholder 4">
            <a:extLst>
              <a:ext uri="{FF2B5EF4-FFF2-40B4-BE49-F238E27FC236}">
                <a16:creationId xmlns:a16="http://schemas.microsoft.com/office/drawing/2014/main" id="{D0F522FB-D469-0792-2FB6-C7E32CAE71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32AC67-237E-F01F-8169-0DD6594E6AA0}"/>
              </a:ext>
            </a:extLst>
          </p:cNvPr>
          <p:cNvSpPr>
            <a:spLocks noGrp="1"/>
          </p:cNvSpPr>
          <p:nvPr>
            <p:ph type="sldNum" sz="quarter" idx="12"/>
          </p:nvPr>
        </p:nvSpPr>
        <p:spPr/>
        <p:txBody>
          <a:bodyPr/>
          <a:lstStyle/>
          <a:p>
            <a:fld id="{91BB1A88-A77F-4EBA-A881-C25CD4565DED}" type="slidenum">
              <a:rPr lang="en-GB" smtClean="0"/>
              <a:t>‹#›</a:t>
            </a:fld>
            <a:endParaRPr lang="en-GB"/>
          </a:p>
        </p:txBody>
      </p:sp>
    </p:spTree>
    <p:extLst>
      <p:ext uri="{BB962C8B-B14F-4D97-AF65-F5344CB8AC3E}">
        <p14:creationId xmlns:p14="http://schemas.microsoft.com/office/powerpoint/2010/main" val="316063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14922-D0E8-2C45-2B58-B00311308D8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ABA0AE-0092-4407-F478-A9908C4689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D5409B-DB3F-2224-9C5A-5FB6FF2671C1}"/>
              </a:ext>
            </a:extLst>
          </p:cNvPr>
          <p:cNvSpPr>
            <a:spLocks noGrp="1"/>
          </p:cNvSpPr>
          <p:nvPr>
            <p:ph type="dt" sz="half" idx="10"/>
          </p:nvPr>
        </p:nvSpPr>
        <p:spPr/>
        <p:txBody>
          <a:bodyPr/>
          <a:lstStyle/>
          <a:p>
            <a:fld id="{9A6C2882-97D1-4A6F-94FB-636D669D6EE1}" type="datetimeFigureOut">
              <a:rPr lang="en-GB" smtClean="0"/>
              <a:t>17/06/2024</a:t>
            </a:fld>
            <a:endParaRPr lang="en-GB"/>
          </a:p>
        </p:txBody>
      </p:sp>
      <p:sp>
        <p:nvSpPr>
          <p:cNvPr id="5" name="Footer Placeholder 4">
            <a:extLst>
              <a:ext uri="{FF2B5EF4-FFF2-40B4-BE49-F238E27FC236}">
                <a16:creationId xmlns:a16="http://schemas.microsoft.com/office/drawing/2014/main" id="{1C14973E-62BD-A21F-7299-56FDAC5175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4CA6BE-1414-E046-B0A5-CD5FA84CFE46}"/>
              </a:ext>
            </a:extLst>
          </p:cNvPr>
          <p:cNvSpPr>
            <a:spLocks noGrp="1"/>
          </p:cNvSpPr>
          <p:nvPr>
            <p:ph type="sldNum" sz="quarter" idx="12"/>
          </p:nvPr>
        </p:nvSpPr>
        <p:spPr/>
        <p:txBody>
          <a:bodyPr/>
          <a:lstStyle/>
          <a:p>
            <a:fld id="{91BB1A88-A77F-4EBA-A881-C25CD4565DED}" type="slidenum">
              <a:rPr lang="en-GB" smtClean="0"/>
              <a:t>‹#›</a:t>
            </a:fld>
            <a:endParaRPr lang="en-GB"/>
          </a:p>
        </p:txBody>
      </p:sp>
    </p:spTree>
    <p:extLst>
      <p:ext uri="{BB962C8B-B14F-4D97-AF65-F5344CB8AC3E}">
        <p14:creationId xmlns:p14="http://schemas.microsoft.com/office/powerpoint/2010/main" val="1382612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AC28E-957C-5FA8-4214-A64A5C78AE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878F4E3-EE9E-CDFE-1D71-43F92936079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CA1C3C-1859-C34A-267E-58A5F0A6B3B2}"/>
              </a:ext>
            </a:extLst>
          </p:cNvPr>
          <p:cNvSpPr>
            <a:spLocks noGrp="1"/>
          </p:cNvSpPr>
          <p:nvPr>
            <p:ph type="dt" sz="half" idx="10"/>
          </p:nvPr>
        </p:nvSpPr>
        <p:spPr/>
        <p:txBody>
          <a:bodyPr/>
          <a:lstStyle/>
          <a:p>
            <a:fld id="{9A6C2882-97D1-4A6F-94FB-636D669D6EE1}" type="datetimeFigureOut">
              <a:rPr lang="en-GB" smtClean="0"/>
              <a:t>17/06/2024</a:t>
            </a:fld>
            <a:endParaRPr lang="en-GB"/>
          </a:p>
        </p:txBody>
      </p:sp>
      <p:sp>
        <p:nvSpPr>
          <p:cNvPr id="5" name="Footer Placeholder 4">
            <a:extLst>
              <a:ext uri="{FF2B5EF4-FFF2-40B4-BE49-F238E27FC236}">
                <a16:creationId xmlns:a16="http://schemas.microsoft.com/office/drawing/2014/main" id="{F5880BDC-EB7C-8565-44F6-62B476D677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56CB63-1B8A-0CB7-4365-1ED5ADD2ED4F}"/>
              </a:ext>
            </a:extLst>
          </p:cNvPr>
          <p:cNvSpPr>
            <a:spLocks noGrp="1"/>
          </p:cNvSpPr>
          <p:nvPr>
            <p:ph type="sldNum" sz="quarter" idx="12"/>
          </p:nvPr>
        </p:nvSpPr>
        <p:spPr/>
        <p:txBody>
          <a:bodyPr/>
          <a:lstStyle/>
          <a:p>
            <a:fld id="{91BB1A88-A77F-4EBA-A881-C25CD4565DED}" type="slidenum">
              <a:rPr lang="en-GB" smtClean="0"/>
              <a:t>‹#›</a:t>
            </a:fld>
            <a:endParaRPr lang="en-GB"/>
          </a:p>
        </p:txBody>
      </p:sp>
    </p:spTree>
    <p:extLst>
      <p:ext uri="{BB962C8B-B14F-4D97-AF65-F5344CB8AC3E}">
        <p14:creationId xmlns:p14="http://schemas.microsoft.com/office/powerpoint/2010/main" val="2259625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51C22-3854-425E-6CCC-1F5CDCD8984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2679DAE-6EC0-D898-F961-088AC0E819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AA39AA7-E571-BE26-0736-7BF0795AB6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E51EA61-D807-2AF2-446B-950D003404D9}"/>
              </a:ext>
            </a:extLst>
          </p:cNvPr>
          <p:cNvSpPr>
            <a:spLocks noGrp="1"/>
          </p:cNvSpPr>
          <p:nvPr>
            <p:ph type="dt" sz="half" idx="10"/>
          </p:nvPr>
        </p:nvSpPr>
        <p:spPr/>
        <p:txBody>
          <a:bodyPr/>
          <a:lstStyle/>
          <a:p>
            <a:fld id="{9A6C2882-97D1-4A6F-94FB-636D669D6EE1}" type="datetimeFigureOut">
              <a:rPr lang="en-GB" smtClean="0"/>
              <a:t>17/06/2024</a:t>
            </a:fld>
            <a:endParaRPr lang="en-GB"/>
          </a:p>
        </p:txBody>
      </p:sp>
      <p:sp>
        <p:nvSpPr>
          <p:cNvPr id="6" name="Footer Placeholder 5">
            <a:extLst>
              <a:ext uri="{FF2B5EF4-FFF2-40B4-BE49-F238E27FC236}">
                <a16:creationId xmlns:a16="http://schemas.microsoft.com/office/drawing/2014/main" id="{435D090B-FF70-6B42-4B1F-4CE871AFF04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43FE79-4400-F6C3-91BF-34062BDA3FE7}"/>
              </a:ext>
            </a:extLst>
          </p:cNvPr>
          <p:cNvSpPr>
            <a:spLocks noGrp="1"/>
          </p:cNvSpPr>
          <p:nvPr>
            <p:ph type="sldNum" sz="quarter" idx="12"/>
          </p:nvPr>
        </p:nvSpPr>
        <p:spPr/>
        <p:txBody>
          <a:bodyPr/>
          <a:lstStyle/>
          <a:p>
            <a:fld id="{91BB1A88-A77F-4EBA-A881-C25CD4565DED}" type="slidenum">
              <a:rPr lang="en-GB" smtClean="0"/>
              <a:t>‹#›</a:t>
            </a:fld>
            <a:endParaRPr lang="en-GB"/>
          </a:p>
        </p:txBody>
      </p:sp>
    </p:spTree>
    <p:extLst>
      <p:ext uri="{BB962C8B-B14F-4D97-AF65-F5344CB8AC3E}">
        <p14:creationId xmlns:p14="http://schemas.microsoft.com/office/powerpoint/2010/main" val="1727943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2AE91-9729-4D11-FDBF-A8281158542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48644A-F8C4-8B86-4DC7-DB9CB2A6B2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5D2BED2-64EB-E0EA-D494-5829452A1B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55C2AD0-0D82-9B93-8FC7-C7337022FC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0AE07C-52AD-6B81-40C8-649963F03D5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3B658C0-0DF3-6217-297D-E5C1434BEC7F}"/>
              </a:ext>
            </a:extLst>
          </p:cNvPr>
          <p:cNvSpPr>
            <a:spLocks noGrp="1"/>
          </p:cNvSpPr>
          <p:nvPr>
            <p:ph type="dt" sz="half" idx="10"/>
          </p:nvPr>
        </p:nvSpPr>
        <p:spPr/>
        <p:txBody>
          <a:bodyPr/>
          <a:lstStyle/>
          <a:p>
            <a:fld id="{9A6C2882-97D1-4A6F-94FB-636D669D6EE1}" type="datetimeFigureOut">
              <a:rPr lang="en-GB" smtClean="0"/>
              <a:t>17/06/2024</a:t>
            </a:fld>
            <a:endParaRPr lang="en-GB"/>
          </a:p>
        </p:txBody>
      </p:sp>
      <p:sp>
        <p:nvSpPr>
          <p:cNvPr id="8" name="Footer Placeholder 7">
            <a:extLst>
              <a:ext uri="{FF2B5EF4-FFF2-40B4-BE49-F238E27FC236}">
                <a16:creationId xmlns:a16="http://schemas.microsoft.com/office/drawing/2014/main" id="{C75DFFF5-CE40-DF26-EDFA-1CD2CC4B372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766C280-5656-8C7C-2647-A0D7772E5E2E}"/>
              </a:ext>
            </a:extLst>
          </p:cNvPr>
          <p:cNvSpPr>
            <a:spLocks noGrp="1"/>
          </p:cNvSpPr>
          <p:nvPr>
            <p:ph type="sldNum" sz="quarter" idx="12"/>
          </p:nvPr>
        </p:nvSpPr>
        <p:spPr/>
        <p:txBody>
          <a:bodyPr/>
          <a:lstStyle/>
          <a:p>
            <a:fld id="{91BB1A88-A77F-4EBA-A881-C25CD4565DED}" type="slidenum">
              <a:rPr lang="en-GB" smtClean="0"/>
              <a:t>‹#›</a:t>
            </a:fld>
            <a:endParaRPr lang="en-GB"/>
          </a:p>
        </p:txBody>
      </p:sp>
    </p:spTree>
    <p:extLst>
      <p:ext uri="{BB962C8B-B14F-4D97-AF65-F5344CB8AC3E}">
        <p14:creationId xmlns:p14="http://schemas.microsoft.com/office/powerpoint/2010/main" val="321074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67A57-1A4A-102D-38E5-FA9D7A8863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ACC5F63-83DC-9425-22D0-13CD523A037A}"/>
              </a:ext>
            </a:extLst>
          </p:cNvPr>
          <p:cNvSpPr>
            <a:spLocks noGrp="1"/>
          </p:cNvSpPr>
          <p:nvPr>
            <p:ph type="dt" sz="half" idx="10"/>
          </p:nvPr>
        </p:nvSpPr>
        <p:spPr/>
        <p:txBody>
          <a:bodyPr/>
          <a:lstStyle/>
          <a:p>
            <a:fld id="{9A6C2882-97D1-4A6F-94FB-636D669D6EE1}" type="datetimeFigureOut">
              <a:rPr lang="en-GB" smtClean="0"/>
              <a:t>17/06/2024</a:t>
            </a:fld>
            <a:endParaRPr lang="en-GB"/>
          </a:p>
        </p:txBody>
      </p:sp>
      <p:sp>
        <p:nvSpPr>
          <p:cNvPr id="4" name="Footer Placeholder 3">
            <a:extLst>
              <a:ext uri="{FF2B5EF4-FFF2-40B4-BE49-F238E27FC236}">
                <a16:creationId xmlns:a16="http://schemas.microsoft.com/office/drawing/2014/main" id="{FBA31DBF-31C5-C0BC-F78B-F1F92053BD1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E5F7595-6104-E80E-667C-858151CE0798}"/>
              </a:ext>
            </a:extLst>
          </p:cNvPr>
          <p:cNvSpPr>
            <a:spLocks noGrp="1"/>
          </p:cNvSpPr>
          <p:nvPr>
            <p:ph type="sldNum" sz="quarter" idx="12"/>
          </p:nvPr>
        </p:nvSpPr>
        <p:spPr/>
        <p:txBody>
          <a:bodyPr/>
          <a:lstStyle/>
          <a:p>
            <a:fld id="{91BB1A88-A77F-4EBA-A881-C25CD4565DED}" type="slidenum">
              <a:rPr lang="en-GB" smtClean="0"/>
              <a:t>‹#›</a:t>
            </a:fld>
            <a:endParaRPr lang="en-GB"/>
          </a:p>
        </p:txBody>
      </p:sp>
    </p:spTree>
    <p:extLst>
      <p:ext uri="{BB962C8B-B14F-4D97-AF65-F5344CB8AC3E}">
        <p14:creationId xmlns:p14="http://schemas.microsoft.com/office/powerpoint/2010/main" val="1708794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65D92D-F040-B9F6-7B02-9EDEE4BD738A}"/>
              </a:ext>
            </a:extLst>
          </p:cNvPr>
          <p:cNvSpPr>
            <a:spLocks noGrp="1"/>
          </p:cNvSpPr>
          <p:nvPr>
            <p:ph type="dt" sz="half" idx="10"/>
          </p:nvPr>
        </p:nvSpPr>
        <p:spPr/>
        <p:txBody>
          <a:bodyPr/>
          <a:lstStyle/>
          <a:p>
            <a:fld id="{9A6C2882-97D1-4A6F-94FB-636D669D6EE1}" type="datetimeFigureOut">
              <a:rPr lang="en-GB" smtClean="0"/>
              <a:t>17/06/2024</a:t>
            </a:fld>
            <a:endParaRPr lang="en-GB"/>
          </a:p>
        </p:txBody>
      </p:sp>
      <p:sp>
        <p:nvSpPr>
          <p:cNvPr id="3" name="Footer Placeholder 2">
            <a:extLst>
              <a:ext uri="{FF2B5EF4-FFF2-40B4-BE49-F238E27FC236}">
                <a16:creationId xmlns:a16="http://schemas.microsoft.com/office/drawing/2014/main" id="{18D84A5A-C9AF-032D-C536-85E2201070D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4B39364-3703-629D-F21C-A5674B862391}"/>
              </a:ext>
            </a:extLst>
          </p:cNvPr>
          <p:cNvSpPr>
            <a:spLocks noGrp="1"/>
          </p:cNvSpPr>
          <p:nvPr>
            <p:ph type="sldNum" sz="quarter" idx="12"/>
          </p:nvPr>
        </p:nvSpPr>
        <p:spPr/>
        <p:txBody>
          <a:bodyPr/>
          <a:lstStyle/>
          <a:p>
            <a:fld id="{91BB1A88-A77F-4EBA-A881-C25CD4565DED}" type="slidenum">
              <a:rPr lang="en-GB" smtClean="0"/>
              <a:t>‹#›</a:t>
            </a:fld>
            <a:endParaRPr lang="en-GB"/>
          </a:p>
        </p:txBody>
      </p:sp>
    </p:spTree>
    <p:extLst>
      <p:ext uri="{BB962C8B-B14F-4D97-AF65-F5344CB8AC3E}">
        <p14:creationId xmlns:p14="http://schemas.microsoft.com/office/powerpoint/2010/main" val="4054089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66DFB-9BBC-7BCD-6BF2-EE62AAC694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1E3B515-C249-F857-622A-A016757612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0BE0A82-31AF-B938-983C-257DC12FE7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F89923-491D-72CD-525B-DC8F3FB81CC6}"/>
              </a:ext>
            </a:extLst>
          </p:cNvPr>
          <p:cNvSpPr>
            <a:spLocks noGrp="1"/>
          </p:cNvSpPr>
          <p:nvPr>
            <p:ph type="dt" sz="half" idx="10"/>
          </p:nvPr>
        </p:nvSpPr>
        <p:spPr/>
        <p:txBody>
          <a:bodyPr/>
          <a:lstStyle/>
          <a:p>
            <a:fld id="{9A6C2882-97D1-4A6F-94FB-636D669D6EE1}" type="datetimeFigureOut">
              <a:rPr lang="en-GB" smtClean="0"/>
              <a:t>17/06/2024</a:t>
            </a:fld>
            <a:endParaRPr lang="en-GB"/>
          </a:p>
        </p:txBody>
      </p:sp>
      <p:sp>
        <p:nvSpPr>
          <p:cNvPr id="6" name="Footer Placeholder 5">
            <a:extLst>
              <a:ext uri="{FF2B5EF4-FFF2-40B4-BE49-F238E27FC236}">
                <a16:creationId xmlns:a16="http://schemas.microsoft.com/office/drawing/2014/main" id="{46423F4B-9E93-F22D-9F68-8F6A7C69BEB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95C5A80-737E-933A-1410-CEC8F477E9E7}"/>
              </a:ext>
            </a:extLst>
          </p:cNvPr>
          <p:cNvSpPr>
            <a:spLocks noGrp="1"/>
          </p:cNvSpPr>
          <p:nvPr>
            <p:ph type="sldNum" sz="quarter" idx="12"/>
          </p:nvPr>
        </p:nvSpPr>
        <p:spPr/>
        <p:txBody>
          <a:bodyPr/>
          <a:lstStyle/>
          <a:p>
            <a:fld id="{91BB1A88-A77F-4EBA-A881-C25CD4565DED}" type="slidenum">
              <a:rPr lang="en-GB" smtClean="0"/>
              <a:t>‹#›</a:t>
            </a:fld>
            <a:endParaRPr lang="en-GB"/>
          </a:p>
        </p:txBody>
      </p:sp>
    </p:spTree>
    <p:extLst>
      <p:ext uri="{BB962C8B-B14F-4D97-AF65-F5344CB8AC3E}">
        <p14:creationId xmlns:p14="http://schemas.microsoft.com/office/powerpoint/2010/main" val="3827513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E862B-EAF4-1192-5954-F019B0CF9A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6884EF6-8AC1-F674-3701-8D0EF5C55E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B70BDDC-9DB4-0251-448A-2F4881A25E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D7A491-B7A3-F78B-6CA7-C3531E776F9C}"/>
              </a:ext>
            </a:extLst>
          </p:cNvPr>
          <p:cNvSpPr>
            <a:spLocks noGrp="1"/>
          </p:cNvSpPr>
          <p:nvPr>
            <p:ph type="dt" sz="half" idx="10"/>
          </p:nvPr>
        </p:nvSpPr>
        <p:spPr/>
        <p:txBody>
          <a:bodyPr/>
          <a:lstStyle/>
          <a:p>
            <a:fld id="{9A6C2882-97D1-4A6F-94FB-636D669D6EE1}" type="datetimeFigureOut">
              <a:rPr lang="en-GB" smtClean="0"/>
              <a:t>17/06/2024</a:t>
            </a:fld>
            <a:endParaRPr lang="en-GB"/>
          </a:p>
        </p:txBody>
      </p:sp>
      <p:sp>
        <p:nvSpPr>
          <p:cNvPr id="6" name="Footer Placeholder 5">
            <a:extLst>
              <a:ext uri="{FF2B5EF4-FFF2-40B4-BE49-F238E27FC236}">
                <a16:creationId xmlns:a16="http://schemas.microsoft.com/office/drawing/2014/main" id="{5EB77B42-F43D-5C7E-C1CD-144799D35DA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E2FAADF-5BF9-A7F5-B06C-3D3F90074923}"/>
              </a:ext>
            </a:extLst>
          </p:cNvPr>
          <p:cNvSpPr>
            <a:spLocks noGrp="1"/>
          </p:cNvSpPr>
          <p:nvPr>
            <p:ph type="sldNum" sz="quarter" idx="12"/>
          </p:nvPr>
        </p:nvSpPr>
        <p:spPr/>
        <p:txBody>
          <a:bodyPr/>
          <a:lstStyle/>
          <a:p>
            <a:fld id="{91BB1A88-A77F-4EBA-A881-C25CD4565DED}" type="slidenum">
              <a:rPr lang="en-GB" smtClean="0"/>
              <a:t>‹#›</a:t>
            </a:fld>
            <a:endParaRPr lang="en-GB"/>
          </a:p>
        </p:txBody>
      </p:sp>
    </p:spTree>
    <p:extLst>
      <p:ext uri="{BB962C8B-B14F-4D97-AF65-F5344CB8AC3E}">
        <p14:creationId xmlns:p14="http://schemas.microsoft.com/office/powerpoint/2010/main" val="2885468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D7C528-1E32-49DB-7F94-7C7D90D133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AA153E4-CFAE-D1DF-03CA-C30DD5B81F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B58CF4-78D2-9610-C553-E68AF9C339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A6C2882-97D1-4A6F-94FB-636D669D6EE1}" type="datetimeFigureOut">
              <a:rPr lang="en-GB" smtClean="0"/>
              <a:t>17/06/2024</a:t>
            </a:fld>
            <a:endParaRPr lang="en-GB"/>
          </a:p>
        </p:txBody>
      </p:sp>
      <p:sp>
        <p:nvSpPr>
          <p:cNvPr id="5" name="Footer Placeholder 4">
            <a:extLst>
              <a:ext uri="{FF2B5EF4-FFF2-40B4-BE49-F238E27FC236}">
                <a16:creationId xmlns:a16="http://schemas.microsoft.com/office/drawing/2014/main" id="{D82AA04C-E2D0-FD58-6CEA-DD962D3AF3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3FDDF9EA-6C03-760E-4817-0467FC1CEE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1BB1A88-A77F-4EBA-A881-C25CD4565DED}" type="slidenum">
              <a:rPr lang="en-GB" smtClean="0"/>
              <a:t>‹#›</a:t>
            </a:fld>
            <a:endParaRPr lang="en-GB"/>
          </a:p>
        </p:txBody>
      </p:sp>
      <p:pic>
        <p:nvPicPr>
          <p:cNvPr id="7" name="Picture 6">
            <a:extLst>
              <a:ext uri="{FF2B5EF4-FFF2-40B4-BE49-F238E27FC236}">
                <a16:creationId xmlns:a16="http://schemas.microsoft.com/office/drawing/2014/main" id="{24261038-478F-9F7A-301E-DD2D664A8B83}"/>
              </a:ext>
            </a:extLst>
          </p:cNvPr>
          <p:cNvPicPr>
            <a:picLocks noChangeAspect="1"/>
          </p:cNvPicPr>
          <p:nvPr userDrawn="1"/>
        </p:nvPicPr>
        <p:blipFill rotWithShape="1">
          <a:blip r:embed="rId13"/>
          <a:srcRect l="15854" t="9870" r="6132" b="9690"/>
          <a:stretch/>
        </p:blipFill>
        <p:spPr>
          <a:xfrm>
            <a:off x="11456928" y="6173764"/>
            <a:ext cx="588795" cy="616308"/>
          </a:xfrm>
          <a:prstGeom prst="rect">
            <a:avLst/>
          </a:prstGeom>
        </p:spPr>
      </p:pic>
    </p:spTree>
    <p:extLst>
      <p:ext uri="{BB962C8B-B14F-4D97-AF65-F5344CB8AC3E}">
        <p14:creationId xmlns:p14="http://schemas.microsoft.com/office/powerpoint/2010/main" val="713348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B19BC-5E9B-D18D-E42C-461A91A2E7A8}"/>
              </a:ext>
            </a:extLst>
          </p:cNvPr>
          <p:cNvSpPr>
            <a:spLocks noGrp="1"/>
          </p:cNvSpPr>
          <p:nvPr>
            <p:ph type="title"/>
          </p:nvPr>
        </p:nvSpPr>
        <p:spPr>
          <a:xfrm>
            <a:off x="182880" y="365126"/>
            <a:ext cx="11170920" cy="1048808"/>
          </a:xfrm>
        </p:spPr>
        <p:txBody>
          <a:bodyPr>
            <a:normAutofit fontScale="90000"/>
          </a:bodyPr>
          <a:lstStyle/>
          <a:p>
            <a:pPr algn="ctr"/>
            <a:br>
              <a:rPr lang="en-GB" dirty="0"/>
            </a:br>
            <a:r>
              <a:rPr lang="en-GB" dirty="0"/>
              <a:t>Welcome to Our Class Worship - </a:t>
            </a:r>
            <a:r>
              <a:rPr lang="en-GB" sz="4400" dirty="0"/>
              <a:t>World Refugee Day</a:t>
            </a:r>
            <a:r>
              <a:rPr lang="en-GB" dirty="0"/>
              <a:t>  </a:t>
            </a:r>
            <a:br>
              <a:rPr lang="en-GB" dirty="0"/>
            </a:br>
            <a:endParaRPr lang="en-GB" dirty="0"/>
          </a:p>
        </p:txBody>
      </p:sp>
      <p:sp>
        <p:nvSpPr>
          <p:cNvPr id="3" name="Content Placeholder 2">
            <a:extLst>
              <a:ext uri="{FF2B5EF4-FFF2-40B4-BE49-F238E27FC236}">
                <a16:creationId xmlns:a16="http://schemas.microsoft.com/office/drawing/2014/main" id="{0D745754-E123-F225-EE62-CDD213D352CF}"/>
              </a:ext>
            </a:extLst>
          </p:cNvPr>
          <p:cNvSpPr>
            <a:spLocks noGrp="1"/>
          </p:cNvSpPr>
          <p:nvPr>
            <p:ph idx="1"/>
          </p:nvPr>
        </p:nvSpPr>
        <p:spPr>
          <a:xfrm>
            <a:off x="498748" y="1749355"/>
            <a:ext cx="7854605" cy="3690381"/>
          </a:xfrm>
        </p:spPr>
        <p:txBody>
          <a:bodyPr vert="horz" lIns="91440" tIns="45720" rIns="91440" bIns="45720" rtlCol="0" anchor="t">
            <a:normAutofit/>
          </a:bodyPr>
          <a:lstStyle/>
          <a:p>
            <a:pPr marL="0" indent="0">
              <a:buNone/>
            </a:pPr>
            <a:endParaRPr lang="en-GB" sz="3000" dirty="0"/>
          </a:p>
          <a:p>
            <a:pPr marL="0" indent="0">
              <a:buNone/>
            </a:pPr>
            <a:r>
              <a:rPr lang="en-GB" sz="3000" dirty="0"/>
              <a:t>Today, we're going to learn more about the story of when Joseph, Mary, and baby Jesus had to leave their home.</a:t>
            </a:r>
          </a:p>
        </p:txBody>
      </p:sp>
      <p:pic>
        <p:nvPicPr>
          <p:cNvPr id="4" name="Picture 3">
            <a:extLst>
              <a:ext uri="{FF2B5EF4-FFF2-40B4-BE49-F238E27FC236}">
                <a16:creationId xmlns:a16="http://schemas.microsoft.com/office/drawing/2014/main" id="{B02A22BA-C94B-E96F-7DED-87E4ADCEEFEB}"/>
              </a:ext>
            </a:extLst>
          </p:cNvPr>
          <p:cNvPicPr>
            <a:picLocks noChangeAspect="1"/>
          </p:cNvPicPr>
          <p:nvPr/>
        </p:nvPicPr>
        <p:blipFill>
          <a:blip r:embed="rId2"/>
          <a:stretch>
            <a:fillRect/>
          </a:stretch>
        </p:blipFill>
        <p:spPr>
          <a:xfrm>
            <a:off x="8630744" y="1493249"/>
            <a:ext cx="3344390" cy="4453789"/>
          </a:xfrm>
          <a:prstGeom prst="rect">
            <a:avLst/>
          </a:prstGeom>
        </p:spPr>
      </p:pic>
    </p:spTree>
    <p:extLst>
      <p:ext uri="{BB962C8B-B14F-4D97-AF65-F5344CB8AC3E}">
        <p14:creationId xmlns:p14="http://schemas.microsoft.com/office/powerpoint/2010/main" val="2146044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576F1-492C-93CF-539A-51D6307F416D}"/>
              </a:ext>
            </a:extLst>
          </p:cNvPr>
          <p:cNvSpPr>
            <a:spLocks noGrp="1"/>
          </p:cNvSpPr>
          <p:nvPr>
            <p:ph type="title"/>
          </p:nvPr>
        </p:nvSpPr>
        <p:spPr/>
        <p:txBody>
          <a:bodyPr/>
          <a:lstStyle/>
          <a:p>
            <a:pPr algn="ctr"/>
            <a:r>
              <a:rPr lang="en-GB"/>
              <a:t>Sending out</a:t>
            </a:r>
            <a:endParaRPr lang="en-US"/>
          </a:p>
        </p:txBody>
      </p:sp>
      <p:sp>
        <p:nvSpPr>
          <p:cNvPr id="4" name="TextBox 3">
            <a:extLst>
              <a:ext uri="{FF2B5EF4-FFF2-40B4-BE49-F238E27FC236}">
                <a16:creationId xmlns:a16="http://schemas.microsoft.com/office/drawing/2014/main" id="{837AF40A-FD30-8DCE-E149-149E3A9B4AA5}"/>
              </a:ext>
            </a:extLst>
          </p:cNvPr>
          <p:cNvSpPr txBox="1"/>
          <p:nvPr/>
        </p:nvSpPr>
        <p:spPr>
          <a:xfrm>
            <a:off x="554181" y="1471090"/>
            <a:ext cx="10515599" cy="5016758"/>
          </a:xfrm>
          <a:prstGeom prst="rect">
            <a:avLst/>
          </a:prstGeom>
          <a:noFill/>
        </p:spPr>
        <p:txBody>
          <a:bodyPr wrap="square" lIns="91440" tIns="45720" rIns="91440" bIns="45720" anchor="t">
            <a:spAutoFit/>
          </a:bodyPr>
          <a:lstStyle/>
          <a:p>
            <a:r>
              <a:rPr lang="en-GB" sz="3200"/>
              <a:t>Dear God, </a:t>
            </a:r>
          </a:p>
          <a:p>
            <a:endParaRPr lang="en-GB" sz="3200"/>
          </a:p>
          <a:p>
            <a:r>
              <a:rPr lang="en-GB" sz="3200"/>
              <a:t>Thank you for all we can learn from the story of Joseph, Mary, and Jesus. </a:t>
            </a:r>
          </a:p>
          <a:p>
            <a:endParaRPr lang="en-GB" sz="3200"/>
          </a:p>
          <a:p>
            <a:r>
              <a:rPr lang="en-GB" sz="3200"/>
              <a:t>Help us to understand what it is like to need to leave your home. May we show kindness and welcome to those who are new to our community. </a:t>
            </a:r>
          </a:p>
          <a:p>
            <a:endParaRPr lang="en-GB" sz="3200"/>
          </a:p>
          <a:p>
            <a:r>
              <a:rPr lang="en-GB" sz="3200"/>
              <a:t>Amen.</a:t>
            </a:r>
          </a:p>
        </p:txBody>
      </p:sp>
    </p:spTree>
    <p:extLst>
      <p:ext uri="{BB962C8B-B14F-4D97-AF65-F5344CB8AC3E}">
        <p14:creationId xmlns:p14="http://schemas.microsoft.com/office/powerpoint/2010/main" val="1750237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7372E-0A02-471F-741B-CE1DB1C5814C}"/>
              </a:ext>
            </a:extLst>
          </p:cNvPr>
          <p:cNvSpPr>
            <a:spLocks noGrp="1"/>
          </p:cNvSpPr>
          <p:nvPr>
            <p:ph type="title"/>
          </p:nvPr>
        </p:nvSpPr>
        <p:spPr>
          <a:xfrm>
            <a:off x="838200" y="365126"/>
            <a:ext cx="10515600" cy="865534"/>
          </a:xfrm>
        </p:spPr>
        <p:txBody>
          <a:bodyPr>
            <a:normAutofit fontScale="90000"/>
          </a:bodyPr>
          <a:lstStyle/>
          <a:p>
            <a:pPr algn="ctr"/>
            <a:br>
              <a:rPr lang="en-GB"/>
            </a:br>
            <a:r>
              <a:rPr lang="en-GB"/>
              <a:t>Let’s start with a short prayer.</a:t>
            </a:r>
            <a:br>
              <a:rPr lang="en-GB"/>
            </a:br>
            <a:endParaRPr lang="en-GB"/>
          </a:p>
        </p:txBody>
      </p:sp>
      <p:sp>
        <p:nvSpPr>
          <p:cNvPr id="4" name="TextBox 3">
            <a:extLst>
              <a:ext uri="{FF2B5EF4-FFF2-40B4-BE49-F238E27FC236}">
                <a16:creationId xmlns:a16="http://schemas.microsoft.com/office/drawing/2014/main" id="{91ACDC8C-F266-2E8B-BAA7-82700187F18F}"/>
              </a:ext>
            </a:extLst>
          </p:cNvPr>
          <p:cNvSpPr txBox="1"/>
          <p:nvPr/>
        </p:nvSpPr>
        <p:spPr>
          <a:xfrm>
            <a:off x="261258" y="1634272"/>
            <a:ext cx="11275308" cy="3785652"/>
          </a:xfrm>
          <a:prstGeom prst="rect">
            <a:avLst/>
          </a:prstGeom>
          <a:noFill/>
        </p:spPr>
        <p:txBody>
          <a:bodyPr wrap="square" lIns="91440" tIns="45720" rIns="91440" bIns="45720" anchor="t">
            <a:spAutoFit/>
          </a:bodyPr>
          <a:lstStyle/>
          <a:p>
            <a:r>
              <a:rPr lang="en-GB" sz="3000"/>
              <a:t>Dear God, </a:t>
            </a:r>
          </a:p>
          <a:p>
            <a:endParaRPr lang="en-GB" sz="3000"/>
          </a:p>
          <a:p>
            <a:r>
              <a:rPr lang="en-GB" sz="3000"/>
              <a:t>Thank you for bringing us together today. </a:t>
            </a:r>
          </a:p>
          <a:p>
            <a:endParaRPr lang="en-GB" sz="3000"/>
          </a:p>
          <a:p>
            <a:r>
              <a:rPr lang="en-GB" sz="3000"/>
              <a:t>Help us understand and care for people who have to leave their homes. </a:t>
            </a:r>
          </a:p>
          <a:p>
            <a:endParaRPr lang="en-GB" sz="3000"/>
          </a:p>
          <a:p>
            <a:r>
              <a:rPr lang="en-GB" sz="3000"/>
              <a:t>Amen.</a:t>
            </a:r>
          </a:p>
        </p:txBody>
      </p:sp>
    </p:spTree>
    <p:extLst>
      <p:ext uri="{BB962C8B-B14F-4D97-AF65-F5344CB8AC3E}">
        <p14:creationId xmlns:p14="http://schemas.microsoft.com/office/powerpoint/2010/main" val="981421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9BE0C-D7B3-02C8-AFA2-56C1BAF2B270}"/>
              </a:ext>
            </a:extLst>
          </p:cNvPr>
          <p:cNvSpPr>
            <a:spLocks noGrp="1"/>
          </p:cNvSpPr>
          <p:nvPr>
            <p:ph type="title"/>
          </p:nvPr>
        </p:nvSpPr>
        <p:spPr>
          <a:xfrm>
            <a:off x="118533" y="85725"/>
            <a:ext cx="11890021" cy="789907"/>
          </a:xfrm>
        </p:spPr>
        <p:txBody>
          <a:bodyPr>
            <a:normAutofit fontScale="90000"/>
          </a:bodyPr>
          <a:lstStyle/>
          <a:p>
            <a:pPr algn="ctr"/>
            <a:r>
              <a:rPr lang="en-GB" dirty="0"/>
              <a:t>Revisiting the Bible Story of Joseph, Mary and Baby Jesus </a:t>
            </a:r>
          </a:p>
        </p:txBody>
      </p:sp>
      <p:sp>
        <p:nvSpPr>
          <p:cNvPr id="3" name="Content Placeholder 2">
            <a:extLst>
              <a:ext uri="{FF2B5EF4-FFF2-40B4-BE49-F238E27FC236}">
                <a16:creationId xmlns:a16="http://schemas.microsoft.com/office/drawing/2014/main" id="{42725CB4-04F6-7888-EE54-26F3AB828FC7}"/>
              </a:ext>
            </a:extLst>
          </p:cNvPr>
          <p:cNvSpPr>
            <a:spLocks noGrp="1"/>
          </p:cNvSpPr>
          <p:nvPr>
            <p:ph idx="1"/>
          </p:nvPr>
        </p:nvSpPr>
        <p:spPr>
          <a:xfrm>
            <a:off x="293277" y="1419225"/>
            <a:ext cx="8847951" cy="4351338"/>
          </a:xfrm>
        </p:spPr>
        <p:txBody>
          <a:bodyPr>
            <a:normAutofit/>
          </a:bodyPr>
          <a:lstStyle/>
          <a:p>
            <a:pPr marL="0" indent="0">
              <a:buNone/>
            </a:pPr>
            <a:r>
              <a:rPr lang="en-GB" dirty="0">
                <a:latin typeface="Calibri" panose="020F0502020204030204" pitchFamily="34" charset="0"/>
                <a:cs typeface="Calibri" panose="020F0502020204030204" pitchFamily="34" charset="0"/>
              </a:rPr>
              <a:t>A long time ago, Joseph and Mary had to travel to Bethlehem, where baby Jesus was born. But soon after Jesus was born, they were in danger because King Herod wanted to harm baby Jesus.</a:t>
            </a:r>
          </a:p>
          <a:p>
            <a:pPr marL="0" indent="0">
              <a:buNone/>
            </a:pPr>
            <a:r>
              <a:rPr lang="en-GB" dirty="0">
                <a:latin typeface="Calibri" panose="020F0502020204030204" pitchFamily="34" charset="0"/>
                <a:cs typeface="Calibri" panose="020F0502020204030204" pitchFamily="34" charset="0"/>
              </a:rPr>
              <a:t>An angel came to Joseph in a dream and told him to take Mary and baby Jesus to a safe place called Egypt. They had to leave quickly and travel far away from home.</a:t>
            </a:r>
          </a:p>
          <a:p>
            <a:pPr marL="0" indent="0">
              <a:buNone/>
            </a:pPr>
            <a:r>
              <a:rPr lang="en-GB" dirty="0">
                <a:latin typeface="Calibri" panose="020F0502020204030204" pitchFamily="34" charset="0"/>
                <a:cs typeface="Calibri" panose="020F0502020204030204" pitchFamily="34" charset="0"/>
              </a:rPr>
              <a:t>Can you imagine how scary that was for them? They were in a new place with new people and didn't know when they could go back home.</a:t>
            </a:r>
          </a:p>
          <a:p>
            <a:endParaRPr lang="en-GB" dirty="0">
              <a:latin typeface="Calibri" panose="020F050202020403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98B14DE8-A30F-A572-0139-F974370D5FF9}"/>
              </a:ext>
            </a:extLst>
          </p:cNvPr>
          <p:cNvPicPr>
            <a:picLocks noChangeAspect="1"/>
          </p:cNvPicPr>
          <p:nvPr/>
        </p:nvPicPr>
        <p:blipFill>
          <a:blip r:embed="rId2"/>
          <a:stretch>
            <a:fillRect/>
          </a:stretch>
        </p:blipFill>
        <p:spPr>
          <a:xfrm>
            <a:off x="9213442" y="1478767"/>
            <a:ext cx="2463219" cy="3280317"/>
          </a:xfrm>
          <a:prstGeom prst="rect">
            <a:avLst/>
          </a:prstGeom>
        </p:spPr>
      </p:pic>
    </p:spTree>
    <p:extLst>
      <p:ext uri="{BB962C8B-B14F-4D97-AF65-F5344CB8AC3E}">
        <p14:creationId xmlns:p14="http://schemas.microsoft.com/office/powerpoint/2010/main" val="999572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42575D8-C491-2DED-B48F-9EB8485D95B8}"/>
              </a:ext>
            </a:extLst>
          </p:cNvPr>
          <p:cNvSpPr txBox="1"/>
          <p:nvPr/>
        </p:nvSpPr>
        <p:spPr>
          <a:xfrm>
            <a:off x="298449" y="912791"/>
            <a:ext cx="8398001" cy="1569660"/>
          </a:xfrm>
          <a:prstGeom prst="rect">
            <a:avLst/>
          </a:prstGeom>
          <a:noFill/>
        </p:spPr>
        <p:txBody>
          <a:bodyPr wrap="square">
            <a:spAutoFit/>
          </a:bodyPr>
          <a:lstStyle/>
          <a:p>
            <a:r>
              <a:rPr lang="en-GB" sz="3200"/>
              <a:t>Joseph, Mary, and Jesus were like refugees because they had to leave their home and go to a new place to be safe. </a:t>
            </a:r>
          </a:p>
        </p:txBody>
      </p:sp>
      <p:pic>
        <p:nvPicPr>
          <p:cNvPr id="3" name="Picture 2">
            <a:extLst>
              <a:ext uri="{FF2B5EF4-FFF2-40B4-BE49-F238E27FC236}">
                <a16:creationId xmlns:a16="http://schemas.microsoft.com/office/drawing/2014/main" id="{98B14DE8-A30F-A572-0139-F974370D5FF9}"/>
              </a:ext>
            </a:extLst>
          </p:cNvPr>
          <p:cNvPicPr>
            <a:picLocks noChangeAspect="1"/>
          </p:cNvPicPr>
          <p:nvPr/>
        </p:nvPicPr>
        <p:blipFill>
          <a:blip r:embed="rId2"/>
          <a:stretch>
            <a:fillRect/>
          </a:stretch>
        </p:blipFill>
        <p:spPr>
          <a:xfrm>
            <a:off x="9385211" y="888704"/>
            <a:ext cx="2393518" cy="3187494"/>
          </a:xfrm>
          <a:prstGeom prst="rect">
            <a:avLst/>
          </a:prstGeom>
        </p:spPr>
      </p:pic>
      <p:sp>
        <p:nvSpPr>
          <p:cNvPr id="4" name="Title 1">
            <a:extLst>
              <a:ext uri="{FF2B5EF4-FFF2-40B4-BE49-F238E27FC236}">
                <a16:creationId xmlns:a16="http://schemas.microsoft.com/office/drawing/2014/main" id="{04BA02CD-AD9D-D61A-F877-2360919ADDF7}"/>
              </a:ext>
            </a:extLst>
          </p:cNvPr>
          <p:cNvSpPr txBox="1">
            <a:spLocks/>
          </p:cNvSpPr>
          <p:nvPr/>
        </p:nvSpPr>
        <p:spPr>
          <a:xfrm>
            <a:off x="652570" y="166429"/>
            <a:ext cx="10515600" cy="820208"/>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t>Stories of Refugees - Joseph, Mary and Jesus’s Story</a:t>
            </a:r>
          </a:p>
        </p:txBody>
      </p:sp>
      <p:sp>
        <p:nvSpPr>
          <p:cNvPr id="2" name="Speech Bubble: Oval 1">
            <a:extLst>
              <a:ext uri="{FF2B5EF4-FFF2-40B4-BE49-F238E27FC236}">
                <a16:creationId xmlns:a16="http://schemas.microsoft.com/office/drawing/2014/main" id="{F310E920-C83D-2937-9C85-7B94C05787FA}"/>
              </a:ext>
            </a:extLst>
          </p:cNvPr>
          <p:cNvSpPr/>
          <p:nvPr/>
        </p:nvSpPr>
        <p:spPr>
          <a:xfrm>
            <a:off x="6223432" y="4282452"/>
            <a:ext cx="4946035" cy="2352103"/>
          </a:xfrm>
          <a:prstGeom prst="wedgeEllipseCallout">
            <a:avLst>
              <a:gd name="adj1" fmla="val 48035"/>
              <a:gd name="adj2" fmla="val 4303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a:t>Yes, they probably felt scared and worried, just like many refugees today feel. But they also hoped things would get better.</a:t>
            </a:r>
          </a:p>
        </p:txBody>
      </p:sp>
      <p:sp>
        <p:nvSpPr>
          <p:cNvPr id="5" name="Speech Bubble: Oval 4">
            <a:extLst>
              <a:ext uri="{FF2B5EF4-FFF2-40B4-BE49-F238E27FC236}">
                <a16:creationId xmlns:a16="http://schemas.microsoft.com/office/drawing/2014/main" id="{7A9238B4-4E55-0178-3F89-C3ED0859C0B4}"/>
              </a:ext>
            </a:extLst>
          </p:cNvPr>
          <p:cNvSpPr/>
          <p:nvPr/>
        </p:nvSpPr>
        <p:spPr>
          <a:xfrm>
            <a:off x="350151" y="2559584"/>
            <a:ext cx="5149032" cy="2468192"/>
          </a:xfrm>
          <a:prstGeom prst="wedgeEllipseCallout">
            <a:avLst>
              <a:gd name="adj1" fmla="val 61219"/>
              <a:gd name="adj2" fmla="val 32404"/>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a:t>Let’s think about this. How do you think Joseph, Mary, and Jesus felt when they had to leave their home?</a:t>
            </a:r>
          </a:p>
        </p:txBody>
      </p:sp>
    </p:spTree>
    <p:extLst>
      <p:ext uri="{BB962C8B-B14F-4D97-AF65-F5344CB8AC3E}">
        <p14:creationId xmlns:p14="http://schemas.microsoft.com/office/powerpoint/2010/main" val="377658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42575D8-C491-2DED-B48F-9EB8485D95B8}"/>
              </a:ext>
            </a:extLst>
          </p:cNvPr>
          <p:cNvSpPr txBox="1"/>
          <p:nvPr/>
        </p:nvSpPr>
        <p:spPr>
          <a:xfrm>
            <a:off x="937844" y="1565934"/>
            <a:ext cx="7071752" cy="2554545"/>
          </a:xfrm>
          <a:prstGeom prst="rect">
            <a:avLst/>
          </a:prstGeom>
          <a:noFill/>
        </p:spPr>
        <p:txBody>
          <a:bodyPr wrap="square">
            <a:spAutoFit/>
          </a:bodyPr>
          <a:lstStyle/>
          <a:p>
            <a:r>
              <a:rPr lang="en-GB" sz="3200"/>
              <a:t>What three things would you take with you? </a:t>
            </a:r>
          </a:p>
          <a:p>
            <a:endParaRPr lang="en-GB" sz="3200"/>
          </a:p>
          <a:p>
            <a:r>
              <a:rPr lang="en-GB" sz="3200"/>
              <a:t>Draw a picture of the things you would bring.</a:t>
            </a:r>
          </a:p>
        </p:txBody>
      </p:sp>
      <p:pic>
        <p:nvPicPr>
          <p:cNvPr id="3" name="Picture 2">
            <a:extLst>
              <a:ext uri="{FF2B5EF4-FFF2-40B4-BE49-F238E27FC236}">
                <a16:creationId xmlns:a16="http://schemas.microsoft.com/office/drawing/2014/main" id="{98B14DE8-A30F-A572-0139-F974370D5FF9}"/>
              </a:ext>
            </a:extLst>
          </p:cNvPr>
          <p:cNvPicPr>
            <a:picLocks noChangeAspect="1"/>
          </p:cNvPicPr>
          <p:nvPr/>
        </p:nvPicPr>
        <p:blipFill>
          <a:blip r:embed="rId2"/>
          <a:stretch>
            <a:fillRect/>
          </a:stretch>
        </p:blipFill>
        <p:spPr>
          <a:xfrm>
            <a:off x="8696451" y="1341994"/>
            <a:ext cx="3134303" cy="4174012"/>
          </a:xfrm>
          <a:prstGeom prst="rect">
            <a:avLst/>
          </a:prstGeom>
        </p:spPr>
      </p:pic>
      <p:sp>
        <p:nvSpPr>
          <p:cNvPr id="4" name="Title 1">
            <a:extLst>
              <a:ext uri="{FF2B5EF4-FFF2-40B4-BE49-F238E27FC236}">
                <a16:creationId xmlns:a16="http://schemas.microsoft.com/office/drawing/2014/main" id="{04BA02CD-AD9D-D61A-F877-2360919ADDF7}"/>
              </a:ext>
            </a:extLst>
          </p:cNvPr>
          <p:cNvSpPr txBox="1">
            <a:spLocks/>
          </p:cNvSpPr>
          <p:nvPr/>
        </p:nvSpPr>
        <p:spPr>
          <a:xfrm>
            <a:off x="652570" y="166429"/>
            <a:ext cx="10515600" cy="820208"/>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t>Stories of Refugees - Joseph, Mary and Jesus’s Story</a:t>
            </a:r>
          </a:p>
        </p:txBody>
      </p:sp>
    </p:spTree>
    <p:extLst>
      <p:ext uri="{BB962C8B-B14F-4D97-AF65-F5344CB8AC3E}">
        <p14:creationId xmlns:p14="http://schemas.microsoft.com/office/powerpoint/2010/main" val="3091316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42575D8-C491-2DED-B48F-9EB8485D95B8}"/>
              </a:ext>
            </a:extLst>
          </p:cNvPr>
          <p:cNvSpPr txBox="1"/>
          <p:nvPr/>
        </p:nvSpPr>
        <p:spPr>
          <a:xfrm>
            <a:off x="937844" y="1565934"/>
            <a:ext cx="7071752" cy="1569660"/>
          </a:xfrm>
          <a:prstGeom prst="rect">
            <a:avLst/>
          </a:prstGeom>
          <a:noFill/>
        </p:spPr>
        <p:txBody>
          <a:bodyPr wrap="square">
            <a:spAutoFit/>
          </a:bodyPr>
          <a:lstStyle/>
          <a:p>
            <a:r>
              <a:rPr lang="en-GB" sz="3200" dirty="0"/>
              <a:t>Think about how we can help others who are new to our community and need a safe place to live.</a:t>
            </a:r>
          </a:p>
        </p:txBody>
      </p:sp>
      <p:pic>
        <p:nvPicPr>
          <p:cNvPr id="3" name="Picture 2">
            <a:extLst>
              <a:ext uri="{FF2B5EF4-FFF2-40B4-BE49-F238E27FC236}">
                <a16:creationId xmlns:a16="http://schemas.microsoft.com/office/drawing/2014/main" id="{98B14DE8-A30F-A572-0139-F974370D5FF9}"/>
              </a:ext>
            </a:extLst>
          </p:cNvPr>
          <p:cNvPicPr>
            <a:picLocks noChangeAspect="1"/>
          </p:cNvPicPr>
          <p:nvPr/>
        </p:nvPicPr>
        <p:blipFill>
          <a:blip r:embed="rId2"/>
          <a:stretch>
            <a:fillRect/>
          </a:stretch>
        </p:blipFill>
        <p:spPr>
          <a:xfrm>
            <a:off x="8696451" y="1341994"/>
            <a:ext cx="3134303" cy="4174012"/>
          </a:xfrm>
          <a:prstGeom prst="rect">
            <a:avLst/>
          </a:prstGeom>
        </p:spPr>
      </p:pic>
      <p:sp>
        <p:nvSpPr>
          <p:cNvPr id="4" name="Title 1">
            <a:extLst>
              <a:ext uri="{FF2B5EF4-FFF2-40B4-BE49-F238E27FC236}">
                <a16:creationId xmlns:a16="http://schemas.microsoft.com/office/drawing/2014/main" id="{04BA02CD-AD9D-D61A-F877-2360919ADDF7}"/>
              </a:ext>
            </a:extLst>
          </p:cNvPr>
          <p:cNvSpPr txBox="1">
            <a:spLocks/>
          </p:cNvSpPr>
          <p:nvPr/>
        </p:nvSpPr>
        <p:spPr>
          <a:xfrm>
            <a:off x="652570" y="166429"/>
            <a:ext cx="10515600" cy="820208"/>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t>Stories of Refugees - Joseph, Mary and Jesus’s Story</a:t>
            </a:r>
          </a:p>
        </p:txBody>
      </p:sp>
    </p:spTree>
    <p:extLst>
      <p:ext uri="{BB962C8B-B14F-4D97-AF65-F5344CB8AC3E}">
        <p14:creationId xmlns:p14="http://schemas.microsoft.com/office/powerpoint/2010/main" val="895729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A7022-F2DE-3FBA-4063-D0F2621BC630}"/>
              </a:ext>
            </a:extLst>
          </p:cNvPr>
          <p:cNvSpPr>
            <a:spLocks noGrp="1"/>
          </p:cNvSpPr>
          <p:nvPr>
            <p:ph type="title"/>
          </p:nvPr>
        </p:nvSpPr>
        <p:spPr>
          <a:xfrm>
            <a:off x="838200" y="365125"/>
            <a:ext cx="10515600" cy="777875"/>
          </a:xfrm>
        </p:spPr>
        <p:txBody>
          <a:bodyPr/>
          <a:lstStyle/>
          <a:p>
            <a:pPr algn="ctr"/>
            <a:r>
              <a:rPr lang="en-GB"/>
              <a:t>Reflection</a:t>
            </a:r>
          </a:p>
        </p:txBody>
      </p:sp>
      <p:sp>
        <p:nvSpPr>
          <p:cNvPr id="5" name="Explosion: 14 Points 4">
            <a:extLst>
              <a:ext uri="{FF2B5EF4-FFF2-40B4-BE49-F238E27FC236}">
                <a16:creationId xmlns:a16="http://schemas.microsoft.com/office/drawing/2014/main" id="{48074E4C-4872-1B2B-A144-73E3AD2D8251}"/>
              </a:ext>
            </a:extLst>
          </p:cNvPr>
          <p:cNvSpPr/>
          <p:nvPr/>
        </p:nvSpPr>
        <p:spPr>
          <a:xfrm>
            <a:off x="1651768" y="754062"/>
            <a:ext cx="10260831" cy="5883853"/>
          </a:xfrm>
          <a:prstGeom prst="irregularSeal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dirty="0"/>
              <a:t>I wonder how we could welcome a new family into our community?</a:t>
            </a:r>
          </a:p>
          <a:p>
            <a:pPr algn="ctr"/>
            <a:r>
              <a:rPr lang="en-GB" sz="3200" dirty="0"/>
              <a:t>What might they need? How might they feel?</a:t>
            </a:r>
          </a:p>
        </p:txBody>
      </p:sp>
    </p:spTree>
    <p:extLst>
      <p:ext uri="{BB962C8B-B14F-4D97-AF65-F5344CB8AC3E}">
        <p14:creationId xmlns:p14="http://schemas.microsoft.com/office/powerpoint/2010/main" val="595450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AFAD1-125A-7C03-A57D-1D567224FE41}"/>
              </a:ext>
            </a:extLst>
          </p:cNvPr>
          <p:cNvSpPr>
            <a:spLocks noGrp="1"/>
          </p:cNvSpPr>
          <p:nvPr>
            <p:ph type="title"/>
          </p:nvPr>
        </p:nvSpPr>
        <p:spPr>
          <a:xfrm>
            <a:off x="838200" y="101889"/>
            <a:ext cx="10515600" cy="777875"/>
          </a:xfrm>
        </p:spPr>
        <p:txBody>
          <a:bodyPr/>
          <a:lstStyle/>
          <a:p>
            <a:pPr algn="ctr"/>
            <a:r>
              <a:rPr lang="en-GB" dirty="0"/>
              <a:t>Reflection Time</a:t>
            </a:r>
          </a:p>
        </p:txBody>
      </p:sp>
      <p:sp>
        <p:nvSpPr>
          <p:cNvPr id="3" name="Content Placeholder 2">
            <a:extLst>
              <a:ext uri="{FF2B5EF4-FFF2-40B4-BE49-F238E27FC236}">
                <a16:creationId xmlns:a16="http://schemas.microsoft.com/office/drawing/2014/main" id="{871577A4-9D64-9E44-E2D9-02BAE0C411BF}"/>
              </a:ext>
            </a:extLst>
          </p:cNvPr>
          <p:cNvSpPr>
            <a:spLocks noGrp="1"/>
          </p:cNvSpPr>
          <p:nvPr>
            <p:ph idx="1"/>
          </p:nvPr>
        </p:nvSpPr>
        <p:spPr>
          <a:xfrm>
            <a:off x="117764" y="987424"/>
            <a:ext cx="11811000" cy="2573193"/>
          </a:xfrm>
        </p:spPr>
        <p:txBody>
          <a:bodyPr>
            <a:normAutofit/>
          </a:bodyPr>
          <a:lstStyle/>
          <a:p>
            <a:pPr marL="0" indent="0">
              <a:buNone/>
            </a:pPr>
            <a:r>
              <a:rPr lang="en-GB" dirty="0"/>
              <a:t>Let’s remember the stories we’ve talked about before, like Joseph, Mary, and Jesus. The story shows us that even a long time ago, people had to leave their homes to find safety.  It’s important to be kind and welcoming!</a:t>
            </a:r>
          </a:p>
        </p:txBody>
      </p:sp>
      <p:sp>
        <p:nvSpPr>
          <p:cNvPr id="4" name="Speech Bubble: Rectangle with Corners Rounded 3">
            <a:extLst>
              <a:ext uri="{FF2B5EF4-FFF2-40B4-BE49-F238E27FC236}">
                <a16:creationId xmlns:a16="http://schemas.microsoft.com/office/drawing/2014/main" id="{CB3B5AFF-DCB7-59AC-426D-E380F2C1A6F6}"/>
              </a:ext>
            </a:extLst>
          </p:cNvPr>
          <p:cNvSpPr/>
          <p:nvPr/>
        </p:nvSpPr>
        <p:spPr>
          <a:xfrm>
            <a:off x="498764" y="3560617"/>
            <a:ext cx="5999018" cy="2673927"/>
          </a:xfrm>
          <a:prstGeom prst="wedgeRoundRect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a:t>Let’s make a "Helping Hands" poster. </a:t>
            </a:r>
          </a:p>
          <a:p>
            <a:pPr algn="ctr"/>
            <a:r>
              <a:rPr lang="en-GB" sz="2400"/>
              <a:t>Each of you will trace your hand on a piece of paper and write or draw one way you can help refugees or new people in your community. Then we’ll put all our hands together to make a big poster.</a:t>
            </a:r>
          </a:p>
        </p:txBody>
      </p:sp>
      <p:pic>
        <p:nvPicPr>
          <p:cNvPr id="5" name="Picture 4">
            <a:extLst>
              <a:ext uri="{FF2B5EF4-FFF2-40B4-BE49-F238E27FC236}">
                <a16:creationId xmlns:a16="http://schemas.microsoft.com/office/drawing/2014/main" id="{CF0474F7-3956-7887-499E-C34897E2FC63}"/>
              </a:ext>
            </a:extLst>
          </p:cNvPr>
          <p:cNvPicPr>
            <a:picLocks noChangeAspect="1"/>
          </p:cNvPicPr>
          <p:nvPr/>
        </p:nvPicPr>
        <p:blipFill rotWithShape="1">
          <a:blip r:embed="rId3"/>
          <a:srcRect b="5825"/>
          <a:stretch/>
        </p:blipFill>
        <p:spPr>
          <a:xfrm>
            <a:off x="7309570" y="3429000"/>
            <a:ext cx="3081339" cy="3172070"/>
          </a:xfrm>
          <a:prstGeom prst="rect">
            <a:avLst/>
          </a:prstGeom>
        </p:spPr>
      </p:pic>
    </p:spTree>
    <p:extLst>
      <p:ext uri="{BB962C8B-B14F-4D97-AF65-F5344CB8AC3E}">
        <p14:creationId xmlns:p14="http://schemas.microsoft.com/office/powerpoint/2010/main" val="3098340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peech Bubble: Rectangle with Corners Rounded 2">
            <a:extLst>
              <a:ext uri="{FF2B5EF4-FFF2-40B4-BE49-F238E27FC236}">
                <a16:creationId xmlns:a16="http://schemas.microsoft.com/office/drawing/2014/main" id="{8B1D22FB-715A-3F4A-A6DD-575F8701ACE9}"/>
              </a:ext>
            </a:extLst>
          </p:cNvPr>
          <p:cNvSpPr/>
          <p:nvPr/>
        </p:nvSpPr>
        <p:spPr>
          <a:xfrm>
            <a:off x="734291" y="1274619"/>
            <a:ext cx="5361709" cy="3983182"/>
          </a:xfrm>
          <a:prstGeom prst="wedgeRoundRectCallout">
            <a:avLst>
              <a:gd name="adj1" fmla="val -420"/>
              <a:gd name="adj2" fmla="val 56065"/>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000"/>
              <a:t>Look at all the wonderful ways we can help! This poster shows that even small acts of kindness can make a big difference. Let’s keep thinking about how we can help refugees and be welcoming to everyone.</a:t>
            </a:r>
          </a:p>
        </p:txBody>
      </p:sp>
      <p:pic>
        <p:nvPicPr>
          <p:cNvPr id="4" name="Picture 3">
            <a:extLst>
              <a:ext uri="{FF2B5EF4-FFF2-40B4-BE49-F238E27FC236}">
                <a16:creationId xmlns:a16="http://schemas.microsoft.com/office/drawing/2014/main" id="{4A579594-C608-2CDF-FB20-0C776F70569C}"/>
              </a:ext>
            </a:extLst>
          </p:cNvPr>
          <p:cNvPicPr>
            <a:picLocks noChangeAspect="1"/>
          </p:cNvPicPr>
          <p:nvPr/>
        </p:nvPicPr>
        <p:blipFill rotWithShape="1">
          <a:blip r:embed="rId2"/>
          <a:srcRect b="5825"/>
          <a:stretch/>
        </p:blipFill>
        <p:spPr>
          <a:xfrm>
            <a:off x="6928570" y="844892"/>
            <a:ext cx="4286685" cy="4412908"/>
          </a:xfrm>
          <a:prstGeom prst="rect">
            <a:avLst/>
          </a:prstGeom>
        </p:spPr>
      </p:pic>
    </p:spTree>
    <p:extLst>
      <p:ext uri="{BB962C8B-B14F-4D97-AF65-F5344CB8AC3E}">
        <p14:creationId xmlns:p14="http://schemas.microsoft.com/office/powerpoint/2010/main" val="40491435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655C7B467AFA045B311901BE13A2404" ma:contentTypeVersion="14" ma:contentTypeDescription="Create a new document." ma:contentTypeScope="" ma:versionID="bb7c97c6acda774412b36c2564a3293c">
  <xsd:schema xmlns:xsd="http://www.w3.org/2001/XMLSchema" xmlns:xs="http://www.w3.org/2001/XMLSchema" xmlns:p="http://schemas.microsoft.com/office/2006/metadata/properties" xmlns:ns2="b77e63f3-463a-48f2-af4f-dd21ffe333f8" xmlns:ns3="2f4ed505-7171-43be-8ee8-c15c98cbd63a" targetNamespace="http://schemas.microsoft.com/office/2006/metadata/properties" ma:root="true" ma:fieldsID="4fcb5bd04665ec28782fce97597e014b" ns2:_="" ns3:_="">
    <xsd:import namespace="b77e63f3-463a-48f2-af4f-dd21ffe333f8"/>
    <xsd:import namespace="2f4ed505-7171-43be-8ee8-c15c98cbd63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LengthInSeconds" minOccurs="0"/>
                <xsd:element ref="ns2:MediaServiceOCR"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7e63f3-463a-48f2-af4f-dd21ffe333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2657a91f-fe9e-4f09-8fd2-640c539578ac"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f4ed505-7171-43be-8ee8-c15c98cbd63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594b45d9-8c57-4fd6-b654-f5f612a54198}" ma:internalName="TaxCatchAll" ma:showField="CatchAllData" ma:web="2f4ed505-7171-43be-8ee8-c15c98cbd63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f4ed505-7171-43be-8ee8-c15c98cbd63a" xsi:nil="true"/>
    <lcf76f155ced4ddcb4097134ff3c332f xmlns="b77e63f3-463a-48f2-af4f-dd21ffe333f8">
      <Terms xmlns="http://schemas.microsoft.com/office/infopath/2007/PartnerControls"/>
    </lcf76f155ced4ddcb4097134ff3c332f>
    <SharedWithUsers xmlns="2f4ed505-7171-43be-8ee8-c15c98cbd63a">
      <UserInfo>
        <DisplayName>Emily Norman</DisplayName>
        <AccountId>10</AccountId>
        <AccountType/>
      </UserInfo>
    </SharedWithUsers>
  </documentManagement>
</p:properties>
</file>

<file path=customXml/itemProps1.xml><?xml version="1.0" encoding="utf-8"?>
<ds:datastoreItem xmlns:ds="http://schemas.openxmlformats.org/officeDocument/2006/customXml" ds:itemID="{19EA288F-B976-4DDF-82CA-909A9589029F}">
  <ds:schemaRefs>
    <ds:schemaRef ds:uri="2f4ed505-7171-43be-8ee8-c15c98cbd63a"/>
    <ds:schemaRef ds:uri="b77e63f3-463a-48f2-af4f-dd21ffe333f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6B69B86-36D1-4AE4-9EE0-D7590A72D776}">
  <ds:schemaRefs>
    <ds:schemaRef ds:uri="http://schemas.microsoft.com/sharepoint/v3/contenttype/forms"/>
  </ds:schemaRefs>
</ds:datastoreItem>
</file>

<file path=customXml/itemProps3.xml><?xml version="1.0" encoding="utf-8"?>
<ds:datastoreItem xmlns:ds="http://schemas.openxmlformats.org/officeDocument/2006/customXml" ds:itemID="{BB2FD087-FF40-46DD-9700-DADF0227458A}">
  <ds:schemaRefs>
    <ds:schemaRef ds:uri="2f4ed505-7171-43be-8ee8-c15c98cbd63a"/>
    <ds:schemaRef ds:uri="http://schemas.openxmlformats.org/package/2006/metadata/core-properties"/>
    <ds:schemaRef ds:uri="http://purl.org/dc/terms/"/>
    <ds:schemaRef ds:uri="http://schemas.microsoft.com/office/2006/documentManagement/types"/>
    <ds:schemaRef ds:uri="http://purl.org/dc/dcmitype/"/>
    <ds:schemaRef ds:uri="http://purl.org/dc/elements/1.1/"/>
    <ds:schemaRef ds:uri="http://www.w3.org/XML/1998/namespace"/>
    <ds:schemaRef ds:uri="b77e63f3-463a-48f2-af4f-dd21ffe333f8"/>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0</TotalTime>
  <Words>575</Words>
  <Application>Microsoft Office PowerPoint</Application>
  <PresentationFormat>Widescreen</PresentationFormat>
  <Paragraphs>43</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Aptos</vt:lpstr>
      <vt:lpstr>Aptos Display</vt:lpstr>
      <vt:lpstr>Arial</vt:lpstr>
      <vt:lpstr>Calibri</vt:lpstr>
      <vt:lpstr>Office Theme</vt:lpstr>
      <vt:lpstr> Welcome to Our Class Worship - World Refugee Day   </vt:lpstr>
      <vt:lpstr> Let’s start with a short prayer. </vt:lpstr>
      <vt:lpstr>Revisiting the Bible Story of Joseph, Mary and Baby Jesus </vt:lpstr>
      <vt:lpstr>PowerPoint Presentation</vt:lpstr>
      <vt:lpstr>PowerPoint Presentation</vt:lpstr>
      <vt:lpstr>PowerPoint Presentation</vt:lpstr>
      <vt:lpstr>Reflection</vt:lpstr>
      <vt:lpstr>Reflection Time</vt:lpstr>
      <vt:lpstr>PowerPoint Presentation</vt:lpstr>
      <vt:lpstr>Sending out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Olulari</dc:creator>
  <cp:lastModifiedBy>Elizabeth Olulari</cp:lastModifiedBy>
  <cp:revision>2</cp:revision>
  <dcterms:created xsi:type="dcterms:W3CDTF">2024-05-10T20:04:29Z</dcterms:created>
  <dcterms:modified xsi:type="dcterms:W3CDTF">2024-06-17T13:11:04Z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0x0101003655C7B467AFA045B311901BE13A2404</vt:lpwstr>
  </property>
  <property fmtid="{D5CDD505-2E9C-101B-9397-08002B2CF9AE}" pid="3" name="MediaServiceImageTags">
    <vt:lpwstr/>
  </property>
</Properties>
</file>