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6" r:id="rId7"/>
    <p:sldId id="267" r:id="rId8"/>
    <p:sldId id="258" r:id="rId9"/>
    <p:sldId id="268" r:id="rId10"/>
    <p:sldId id="261"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74" autoAdjust="0"/>
    <p:restoredTop sz="94660"/>
  </p:normalViewPr>
  <p:slideViewPr>
    <p:cSldViewPr snapToGrid="0">
      <p:cViewPr varScale="1">
        <p:scale>
          <a:sx n="65" d="100"/>
          <a:sy n="65" d="100"/>
        </p:scale>
        <p:origin x="249"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 Id="rId4" Type="http://schemas.openxmlformats.org/officeDocument/2006/relationships/image" Target="../media/image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 Id="rId4"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18B3A4-A2C9-EB48-8A03-BE0457014C52}"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GB"/>
        </a:p>
      </dgm:t>
    </dgm:pt>
    <dgm:pt modelId="{AD770290-5FC4-0445-8A4C-884A78DAE68E}">
      <dgm:prSet custT="1"/>
      <dgm:spPr/>
      <dgm:t>
        <a:bodyPr/>
        <a:lstStyle/>
        <a:p>
          <a:r>
            <a:rPr lang="en-NZ" sz="3600" b="1" dirty="0"/>
            <a:t>Listening</a:t>
          </a:r>
          <a:endParaRPr lang="en-NZ" sz="3600" dirty="0"/>
        </a:p>
      </dgm:t>
    </dgm:pt>
    <dgm:pt modelId="{54B463AE-EAA6-D64F-9A56-2206791E8937}" type="parTrans" cxnId="{5EB1A480-9101-6942-B2D3-BA746C4C70AB}">
      <dgm:prSet/>
      <dgm:spPr/>
      <dgm:t>
        <a:bodyPr/>
        <a:lstStyle/>
        <a:p>
          <a:endParaRPr lang="en-GB" sz="1600"/>
        </a:p>
      </dgm:t>
    </dgm:pt>
    <dgm:pt modelId="{B99A9AEC-2B8E-CE49-90B5-556578985509}" type="sibTrans" cxnId="{5EB1A480-9101-6942-B2D3-BA746C4C70AB}">
      <dgm:prSet/>
      <dgm:spPr/>
      <dgm:t>
        <a:bodyPr/>
        <a:lstStyle/>
        <a:p>
          <a:endParaRPr lang="en-GB" sz="1600"/>
        </a:p>
      </dgm:t>
    </dgm:pt>
    <dgm:pt modelId="{86C106B3-DCE9-FC4C-A428-C4D51DE0FC3D}">
      <dgm:prSet custT="1"/>
      <dgm:spPr/>
      <dgm:t>
        <a:bodyPr/>
        <a:lstStyle/>
        <a:p>
          <a:r>
            <a:rPr lang="en-NZ" sz="3600" b="1" dirty="0"/>
            <a:t>Patience</a:t>
          </a:r>
          <a:endParaRPr lang="en-NZ" sz="3600" dirty="0"/>
        </a:p>
      </dgm:t>
    </dgm:pt>
    <dgm:pt modelId="{46ED0FF0-348E-E343-93EB-AF6BF73B7BAD}" type="parTrans" cxnId="{466AEEEA-C8AA-1041-A704-9C451095AF05}">
      <dgm:prSet/>
      <dgm:spPr/>
      <dgm:t>
        <a:bodyPr/>
        <a:lstStyle/>
        <a:p>
          <a:endParaRPr lang="en-GB" sz="1600"/>
        </a:p>
      </dgm:t>
    </dgm:pt>
    <dgm:pt modelId="{2AD80859-E10D-F047-8972-AB9975D29DBD}" type="sibTrans" cxnId="{466AEEEA-C8AA-1041-A704-9C451095AF05}">
      <dgm:prSet/>
      <dgm:spPr/>
      <dgm:t>
        <a:bodyPr/>
        <a:lstStyle/>
        <a:p>
          <a:endParaRPr lang="en-GB" sz="1600"/>
        </a:p>
      </dgm:t>
    </dgm:pt>
    <dgm:pt modelId="{E0A120D4-098F-1B4F-AFE4-B674CAA5A9A8}">
      <dgm:prSet custT="1"/>
      <dgm:spPr/>
      <dgm:t>
        <a:bodyPr/>
        <a:lstStyle/>
        <a:p>
          <a:r>
            <a:rPr lang="en-NZ" sz="3600" b="1" dirty="0"/>
            <a:t>Empathy</a:t>
          </a:r>
        </a:p>
      </dgm:t>
    </dgm:pt>
    <dgm:pt modelId="{52E6E009-DD2D-A647-8498-A69D8719E285}" type="parTrans" cxnId="{1F307A26-BD9C-0147-AE83-4B35EA9E6D80}">
      <dgm:prSet/>
      <dgm:spPr/>
      <dgm:t>
        <a:bodyPr/>
        <a:lstStyle/>
        <a:p>
          <a:endParaRPr lang="en-GB" sz="1600"/>
        </a:p>
      </dgm:t>
    </dgm:pt>
    <dgm:pt modelId="{8DC2A32A-80FD-024D-A211-5A7E7BA6774E}" type="sibTrans" cxnId="{1F307A26-BD9C-0147-AE83-4B35EA9E6D80}">
      <dgm:prSet/>
      <dgm:spPr/>
      <dgm:t>
        <a:bodyPr/>
        <a:lstStyle/>
        <a:p>
          <a:endParaRPr lang="en-GB" sz="1600"/>
        </a:p>
      </dgm:t>
    </dgm:pt>
    <dgm:pt modelId="{75A70E7F-4F1C-6849-82F6-76E34CAD49A5}">
      <dgm:prSet custT="1"/>
      <dgm:spPr/>
      <dgm:t>
        <a:bodyPr/>
        <a:lstStyle/>
        <a:p>
          <a:r>
            <a:rPr lang="en-NZ" sz="3600" b="1" dirty="0"/>
            <a:t>Forgiveness</a:t>
          </a:r>
          <a:endParaRPr lang="en-NZ" sz="3600" dirty="0"/>
        </a:p>
      </dgm:t>
    </dgm:pt>
    <dgm:pt modelId="{E23A33E3-E0FC-B744-A06F-5693B26A2DD0}" type="parTrans" cxnId="{36ED9E75-798D-7941-9541-5F2F85B32C42}">
      <dgm:prSet/>
      <dgm:spPr/>
      <dgm:t>
        <a:bodyPr/>
        <a:lstStyle/>
        <a:p>
          <a:endParaRPr lang="en-GB" sz="1600"/>
        </a:p>
      </dgm:t>
    </dgm:pt>
    <dgm:pt modelId="{2586B6AA-6755-3442-8852-C629E6D0E289}" type="sibTrans" cxnId="{36ED9E75-798D-7941-9541-5F2F85B32C42}">
      <dgm:prSet/>
      <dgm:spPr/>
      <dgm:t>
        <a:bodyPr/>
        <a:lstStyle/>
        <a:p>
          <a:endParaRPr lang="en-GB" sz="1600"/>
        </a:p>
      </dgm:t>
    </dgm:pt>
    <dgm:pt modelId="{24B3A9BF-11CA-3F4D-8093-1A4C95BE6FCF}">
      <dgm:prSet custT="1"/>
      <dgm:spPr/>
      <dgm:t>
        <a:bodyPr/>
        <a:lstStyle/>
        <a:p>
          <a:endParaRPr lang="en-NZ" sz="1400" dirty="0"/>
        </a:p>
      </dgm:t>
    </dgm:pt>
    <dgm:pt modelId="{9E8864C7-47CB-9945-B700-8E008DC38144}" type="parTrans" cxnId="{D0BE3AE8-101D-CC48-A551-691850914CC5}">
      <dgm:prSet/>
      <dgm:spPr/>
      <dgm:t>
        <a:bodyPr/>
        <a:lstStyle/>
        <a:p>
          <a:endParaRPr lang="en-GB" sz="1600"/>
        </a:p>
      </dgm:t>
    </dgm:pt>
    <dgm:pt modelId="{E969024D-CD91-4D4D-8E29-D7950414B944}" type="sibTrans" cxnId="{D0BE3AE8-101D-CC48-A551-691850914CC5}">
      <dgm:prSet/>
      <dgm:spPr/>
      <dgm:t>
        <a:bodyPr/>
        <a:lstStyle/>
        <a:p>
          <a:endParaRPr lang="en-GB" sz="1600"/>
        </a:p>
      </dgm:t>
    </dgm:pt>
    <dgm:pt modelId="{18B8BBD9-BBE3-4A41-8C39-3412B4C2D658}">
      <dgm:prSet custT="1"/>
      <dgm:spPr/>
      <dgm:t>
        <a:bodyPr/>
        <a:lstStyle/>
        <a:p>
          <a:endParaRPr lang="en-NZ" sz="1400" dirty="0"/>
        </a:p>
      </dgm:t>
    </dgm:pt>
    <dgm:pt modelId="{A2E89AF3-5AA5-1D47-A06A-4EC79C3C0586}" type="parTrans" cxnId="{DBC09FA4-7CB2-7844-8A06-699A0305C143}">
      <dgm:prSet/>
      <dgm:spPr/>
      <dgm:t>
        <a:bodyPr/>
        <a:lstStyle/>
        <a:p>
          <a:endParaRPr lang="en-GB" sz="1600"/>
        </a:p>
      </dgm:t>
    </dgm:pt>
    <dgm:pt modelId="{14F2A9F0-1CDC-774C-A56E-2C539EE8F44A}" type="sibTrans" cxnId="{DBC09FA4-7CB2-7844-8A06-699A0305C143}">
      <dgm:prSet/>
      <dgm:spPr/>
      <dgm:t>
        <a:bodyPr/>
        <a:lstStyle/>
        <a:p>
          <a:endParaRPr lang="en-GB" sz="1600"/>
        </a:p>
      </dgm:t>
    </dgm:pt>
    <dgm:pt modelId="{2B06086E-9F06-0841-9A6B-B06DE344C0AF}">
      <dgm:prSet custT="1"/>
      <dgm:spPr/>
      <dgm:t>
        <a:bodyPr/>
        <a:lstStyle/>
        <a:p>
          <a:endParaRPr lang="en-NZ" sz="1400" dirty="0"/>
        </a:p>
      </dgm:t>
    </dgm:pt>
    <dgm:pt modelId="{F34E958F-0E9E-9D4F-81E1-6DC196287EDA}" type="parTrans" cxnId="{B46570A2-18C5-FB4A-BD50-F9CB7026BE34}">
      <dgm:prSet/>
      <dgm:spPr/>
      <dgm:t>
        <a:bodyPr/>
        <a:lstStyle/>
        <a:p>
          <a:endParaRPr lang="en-GB"/>
        </a:p>
      </dgm:t>
    </dgm:pt>
    <dgm:pt modelId="{F576316E-DB85-F44F-9E5D-4C3794EDA576}" type="sibTrans" cxnId="{B46570A2-18C5-FB4A-BD50-F9CB7026BE34}">
      <dgm:prSet/>
      <dgm:spPr/>
      <dgm:t>
        <a:bodyPr/>
        <a:lstStyle/>
        <a:p>
          <a:endParaRPr lang="en-GB"/>
        </a:p>
      </dgm:t>
    </dgm:pt>
    <dgm:pt modelId="{9A059225-684E-46D7-840E-BCF445E4F327}">
      <dgm:prSet phldr="0"/>
      <dgm:spPr/>
      <dgm:t>
        <a:bodyPr/>
        <a:lstStyle/>
        <a:p>
          <a:pPr rtl="0"/>
          <a:endParaRPr lang="en-US" sz="3600" dirty="0">
            <a:latin typeface="Calibri Light" panose="020F0302020204030204"/>
          </a:endParaRPr>
        </a:p>
      </dgm:t>
    </dgm:pt>
    <dgm:pt modelId="{D79D768E-CE54-4B1F-815A-EEE89FB0E293}" type="parTrans" cxnId="{AF054810-AC69-4D33-9F64-6E60FB3D7FBA}">
      <dgm:prSet/>
      <dgm:spPr/>
      <dgm:t>
        <a:bodyPr/>
        <a:lstStyle/>
        <a:p>
          <a:endParaRPr lang="en-GB"/>
        </a:p>
      </dgm:t>
    </dgm:pt>
    <dgm:pt modelId="{BD14FB7F-1C06-409E-9F69-045469990FFD}" type="sibTrans" cxnId="{AF054810-AC69-4D33-9F64-6E60FB3D7FBA}">
      <dgm:prSet/>
      <dgm:spPr/>
      <dgm:t>
        <a:bodyPr/>
        <a:lstStyle/>
        <a:p>
          <a:endParaRPr lang="en-GB"/>
        </a:p>
      </dgm:t>
    </dgm:pt>
    <dgm:pt modelId="{C764027E-E2C0-44F9-AEF0-12455A6BDA2F}" type="pres">
      <dgm:prSet presAssocID="{4118B3A4-A2C9-EB48-8A03-BE0457014C52}" presName="linear" presStyleCnt="0">
        <dgm:presLayoutVars>
          <dgm:dir/>
          <dgm:resizeHandles val="exact"/>
        </dgm:presLayoutVars>
      </dgm:prSet>
      <dgm:spPr/>
    </dgm:pt>
    <dgm:pt modelId="{665CFADC-D039-4F97-9357-3AB883B18EB6}" type="pres">
      <dgm:prSet presAssocID="{AD770290-5FC4-0445-8A4C-884A78DAE68E}" presName="comp" presStyleCnt="0"/>
      <dgm:spPr/>
    </dgm:pt>
    <dgm:pt modelId="{CED43AFE-C5FC-4182-B2C4-3CB81FDB29EE}" type="pres">
      <dgm:prSet presAssocID="{AD770290-5FC4-0445-8A4C-884A78DAE68E}" presName="box" presStyleLbl="node1" presStyleIdx="0" presStyleCnt="4"/>
      <dgm:spPr/>
    </dgm:pt>
    <dgm:pt modelId="{9E190977-2FCE-40F2-A9E9-92778D343C87}" type="pres">
      <dgm:prSet presAssocID="{AD770290-5FC4-0445-8A4C-884A78DAE68E}" presName="img" presStyleLbl="fgImgPlace1" presStyleIdx="0" presStyleCnt="4" custLinFactNeighborX="3043" custLinFactNeighborY="-1101"/>
      <dgm:spPr>
        <a:blipFill>
          <a:blip xmlns:r="http://schemas.openxmlformats.org/officeDocument/2006/relationships" r:embed="rId1"/>
          <a:srcRect/>
          <a:stretch>
            <a:fillRect l="-32000" r="-32000"/>
          </a:stretch>
        </a:blipFill>
      </dgm:spPr>
      <dgm:extLst>
        <a:ext uri="{E40237B7-FDA0-4F09-8148-C483321AD2D9}">
          <dgm14:cNvPr xmlns:dgm14="http://schemas.microsoft.com/office/drawing/2010/diagram" id="0" name="" descr="Hands on ears"/>
        </a:ext>
      </dgm:extLst>
    </dgm:pt>
    <dgm:pt modelId="{F944D22D-0103-45E5-B473-2D6914CCC94B}" type="pres">
      <dgm:prSet presAssocID="{AD770290-5FC4-0445-8A4C-884A78DAE68E}" presName="text" presStyleLbl="node1" presStyleIdx="0" presStyleCnt="4">
        <dgm:presLayoutVars>
          <dgm:bulletEnabled val="1"/>
        </dgm:presLayoutVars>
      </dgm:prSet>
      <dgm:spPr/>
    </dgm:pt>
    <dgm:pt modelId="{E0B4BCDC-7021-44A4-8D6E-823438472283}" type="pres">
      <dgm:prSet presAssocID="{B99A9AEC-2B8E-CE49-90B5-556578985509}" presName="spacer" presStyleCnt="0"/>
      <dgm:spPr/>
    </dgm:pt>
    <dgm:pt modelId="{63EA29DE-A567-489D-8642-785289F93952}" type="pres">
      <dgm:prSet presAssocID="{86C106B3-DCE9-FC4C-A428-C4D51DE0FC3D}" presName="comp" presStyleCnt="0"/>
      <dgm:spPr/>
    </dgm:pt>
    <dgm:pt modelId="{F8561EFF-9CC1-433C-94E4-2937313A3A12}" type="pres">
      <dgm:prSet presAssocID="{86C106B3-DCE9-FC4C-A428-C4D51DE0FC3D}" presName="box" presStyleLbl="node1" presStyleIdx="1" presStyleCnt="4"/>
      <dgm:spPr/>
    </dgm:pt>
    <dgm:pt modelId="{B721269A-E1E4-41F4-BB4F-086B203E6DAB}" type="pres">
      <dgm:prSet presAssocID="{86C106B3-DCE9-FC4C-A428-C4D51DE0FC3D}" presName="img" presStyleLbl="fgImgPlace1" presStyleIdx="1" presStyleCnt="4"/>
      <dgm:spPr>
        <a:blipFill>
          <a:blip xmlns:r="http://schemas.openxmlformats.org/officeDocument/2006/relationships" r:embed="rId2"/>
          <a:srcRect/>
          <a:stretch>
            <a:fillRect l="-32000" r="-32000"/>
          </a:stretch>
        </a:blipFill>
      </dgm:spPr>
      <dgm:extLst>
        <a:ext uri="{E40237B7-FDA0-4F09-8148-C483321AD2D9}">
          <dgm14:cNvPr xmlns:dgm14="http://schemas.microsoft.com/office/drawing/2010/diagram" id="0" name="" descr="Portrait of man with eyes closed"/>
        </a:ext>
      </dgm:extLst>
    </dgm:pt>
    <dgm:pt modelId="{D56F95AE-D035-4A2B-80F6-B77A255FA646}" type="pres">
      <dgm:prSet presAssocID="{86C106B3-DCE9-FC4C-A428-C4D51DE0FC3D}" presName="text" presStyleLbl="node1" presStyleIdx="1" presStyleCnt="4">
        <dgm:presLayoutVars>
          <dgm:bulletEnabled val="1"/>
        </dgm:presLayoutVars>
      </dgm:prSet>
      <dgm:spPr/>
    </dgm:pt>
    <dgm:pt modelId="{559E4C4D-15BD-4FE3-A50B-D35C8AAD9C4F}" type="pres">
      <dgm:prSet presAssocID="{2AD80859-E10D-F047-8972-AB9975D29DBD}" presName="spacer" presStyleCnt="0"/>
      <dgm:spPr/>
    </dgm:pt>
    <dgm:pt modelId="{57089D52-E9CD-47C5-ADB4-712CC00F658A}" type="pres">
      <dgm:prSet presAssocID="{E0A120D4-098F-1B4F-AFE4-B674CAA5A9A8}" presName="comp" presStyleCnt="0"/>
      <dgm:spPr/>
    </dgm:pt>
    <dgm:pt modelId="{44DA3F03-2AA3-4522-8E5E-49CE3D27FF78}" type="pres">
      <dgm:prSet presAssocID="{E0A120D4-098F-1B4F-AFE4-B674CAA5A9A8}" presName="box" presStyleLbl="node1" presStyleIdx="2" presStyleCnt="4"/>
      <dgm:spPr/>
    </dgm:pt>
    <dgm:pt modelId="{0F82311C-40EB-4CEC-8A7F-8798859E8CA1}" type="pres">
      <dgm:prSet presAssocID="{E0A120D4-098F-1B4F-AFE4-B674CAA5A9A8}" presName="img" presStyleLbl="fgImgPlace1" presStyleIdx="2" presStyleCnt="4"/>
      <dgm:spPr>
        <a:blipFill>
          <a:blip xmlns:r="http://schemas.openxmlformats.org/officeDocument/2006/relationships" r:embed="rId3"/>
          <a:srcRect/>
          <a:stretch>
            <a:fillRect l="-32000" r="-32000"/>
          </a:stretch>
        </a:blipFill>
      </dgm:spPr>
      <dgm:extLst>
        <a:ext uri="{E40237B7-FDA0-4F09-8148-C483321AD2D9}">
          <dgm14:cNvPr xmlns:dgm14="http://schemas.microsoft.com/office/drawing/2010/diagram" id="0" name="" descr="Three girls embracing on bed"/>
        </a:ext>
      </dgm:extLst>
    </dgm:pt>
    <dgm:pt modelId="{4F96893F-9E3A-475D-83E8-0AEDBEC01BE8}" type="pres">
      <dgm:prSet presAssocID="{E0A120D4-098F-1B4F-AFE4-B674CAA5A9A8}" presName="text" presStyleLbl="node1" presStyleIdx="2" presStyleCnt="4">
        <dgm:presLayoutVars>
          <dgm:bulletEnabled val="1"/>
        </dgm:presLayoutVars>
      </dgm:prSet>
      <dgm:spPr/>
    </dgm:pt>
    <dgm:pt modelId="{71C416AA-452D-4E05-B5B1-1721FE222846}" type="pres">
      <dgm:prSet presAssocID="{8DC2A32A-80FD-024D-A211-5A7E7BA6774E}" presName="spacer" presStyleCnt="0"/>
      <dgm:spPr/>
    </dgm:pt>
    <dgm:pt modelId="{4FB2F5B0-8C47-40BE-BD99-0FA7284AAF95}" type="pres">
      <dgm:prSet presAssocID="{75A70E7F-4F1C-6849-82F6-76E34CAD49A5}" presName="comp" presStyleCnt="0"/>
      <dgm:spPr/>
    </dgm:pt>
    <dgm:pt modelId="{BE4EB89D-0554-437C-BA3C-265CA74CB5E4}" type="pres">
      <dgm:prSet presAssocID="{75A70E7F-4F1C-6849-82F6-76E34CAD49A5}" presName="box" presStyleLbl="node1" presStyleIdx="3" presStyleCnt="4"/>
      <dgm:spPr/>
    </dgm:pt>
    <dgm:pt modelId="{EFE261E9-FC65-40A9-9096-6F459A672AA2}" type="pres">
      <dgm:prSet presAssocID="{75A70E7F-4F1C-6849-82F6-76E34CAD49A5}" presName="img" presStyleLbl="fgImgPlace1" presStyleIdx="3" presStyleCnt="4"/>
      <dgm:spPr>
        <a:blipFill>
          <a:blip xmlns:r="http://schemas.openxmlformats.org/officeDocument/2006/relationships" r:embed="rId4"/>
          <a:srcRect/>
          <a:stretch>
            <a:fillRect t="-19000" b="-19000"/>
          </a:stretch>
        </a:blipFill>
      </dgm:spPr>
      <dgm:extLst>
        <a:ext uri="{E40237B7-FDA0-4F09-8148-C483321AD2D9}">
          <dgm14:cNvPr xmlns:dgm14="http://schemas.microsoft.com/office/drawing/2010/diagram" id="0" name="" descr="Man praying outdoors"/>
        </a:ext>
      </dgm:extLst>
    </dgm:pt>
    <dgm:pt modelId="{8E1C0D7A-B655-4E06-9710-E18852CE39B7}" type="pres">
      <dgm:prSet presAssocID="{75A70E7F-4F1C-6849-82F6-76E34CAD49A5}" presName="text" presStyleLbl="node1" presStyleIdx="3" presStyleCnt="4">
        <dgm:presLayoutVars>
          <dgm:bulletEnabled val="1"/>
        </dgm:presLayoutVars>
      </dgm:prSet>
      <dgm:spPr/>
    </dgm:pt>
  </dgm:ptLst>
  <dgm:cxnLst>
    <dgm:cxn modelId="{AF054810-AC69-4D33-9F64-6E60FB3D7FBA}" srcId="{E0A120D4-098F-1B4F-AFE4-B674CAA5A9A8}" destId="{9A059225-684E-46D7-840E-BCF445E4F327}" srcOrd="0" destOrd="0" parTransId="{D79D768E-CE54-4B1F-815A-EEE89FB0E293}" sibTransId="{BD14FB7F-1C06-409E-9F69-045469990FFD}"/>
    <dgm:cxn modelId="{1F307A26-BD9C-0147-AE83-4B35EA9E6D80}" srcId="{4118B3A4-A2C9-EB48-8A03-BE0457014C52}" destId="{E0A120D4-098F-1B4F-AFE4-B674CAA5A9A8}" srcOrd="2" destOrd="0" parTransId="{52E6E009-DD2D-A647-8498-A69D8719E285}" sibTransId="{8DC2A32A-80FD-024D-A211-5A7E7BA6774E}"/>
    <dgm:cxn modelId="{6A8AB926-86C1-424E-A50A-A3F709E9D0EE}" type="presOf" srcId="{2B06086E-9F06-0841-9A6B-B06DE344C0AF}" destId="{F944D22D-0103-45E5-B473-2D6914CCC94B}" srcOrd="1" destOrd="1" presId="urn:microsoft.com/office/officeart/2005/8/layout/vList4"/>
    <dgm:cxn modelId="{717A7A2C-2C89-40EA-A141-576A0EFCDEDC}" type="presOf" srcId="{E0A120D4-098F-1B4F-AFE4-B674CAA5A9A8}" destId="{4F96893F-9E3A-475D-83E8-0AEDBEC01BE8}" srcOrd="1" destOrd="0" presId="urn:microsoft.com/office/officeart/2005/8/layout/vList4"/>
    <dgm:cxn modelId="{47AC7A34-B33F-4771-90D7-6C70C39E173D}" type="presOf" srcId="{86C106B3-DCE9-FC4C-A428-C4D51DE0FC3D}" destId="{D56F95AE-D035-4A2B-80F6-B77A255FA646}" srcOrd="1" destOrd="0" presId="urn:microsoft.com/office/officeart/2005/8/layout/vList4"/>
    <dgm:cxn modelId="{DA17155E-FA0B-4BEB-A0A5-2EE42D307E76}" type="presOf" srcId="{AD770290-5FC4-0445-8A4C-884A78DAE68E}" destId="{CED43AFE-C5FC-4182-B2C4-3CB81FDB29EE}" srcOrd="0" destOrd="0" presId="urn:microsoft.com/office/officeart/2005/8/layout/vList4"/>
    <dgm:cxn modelId="{9C27804C-CD25-4FA4-B64A-EF6FE38D5CD0}" type="presOf" srcId="{24B3A9BF-11CA-3F4D-8093-1A4C95BE6FCF}" destId="{F8561EFF-9CC1-433C-94E4-2937313A3A12}" srcOrd="0" destOrd="1" presId="urn:microsoft.com/office/officeart/2005/8/layout/vList4"/>
    <dgm:cxn modelId="{1BD12970-559C-47B7-A3C9-A8453134445D}" type="presOf" srcId="{AD770290-5FC4-0445-8A4C-884A78DAE68E}" destId="{F944D22D-0103-45E5-B473-2D6914CCC94B}" srcOrd="1" destOrd="0" presId="urn:microsoft.com/office/officeart/2005/8/layout/vList4"/>
    <dgm:cxn modelId="{A2045C74-003F-41FC-8982-5E1E2062D11E}" type="presOf" srcId="{2B06086E-9F06-0841-9A6B-B06DE344C0AF}" destId="{CED43AFE-C5FC-4182-B2C4-3CB81FDB29EE}" srcOrd="0" destOrd="1" presId="urn:microsoft.com/office/officeart/2005/8/layout/vList4"/>
    <dgm:cxn modelId="{36ED9E75-798D-7941-9541-5F2F85B32C42}" srcId="{4118B3A4-A2C9-EB48-8A03-BE0457014C52}" destId="{75A70E7F-4F1C-6849-82F6-76E34CAD49A5}" srcOrd="3" destOrd="0" parTransId="{E23A33E3-E0FC-B744-A06F-5693B26A2DD0}" sibTransId="{2586B6AA-6755-3442-8852-C629E6D0E289}"/>
    <dgm:cxn modelId="{B8BD8479-CAED-4A08-8ED6-043E2AE57F55}" type="presOf" srcId="{4118B3A4-A2C9-EB48-8A03-BE0457014C52}" destId="{C764027E-E2C0-44F9-AEF0-12455A6BDA2F}" srcOrd="0" destOrd="0" presId="urn:microsoft.com/office/officeart/2005/8/layout/vList4"/>
    <dgm:cxn modelId="{1B5DD07D-2BB9-4CBA-AE5F-56C539ED6B63}" type="presOf" srcId="{75A70E7F-4F1C-6849-82F6-76E34CAD49A5}" destId="{8E1C0D7A-B655-4E06-9710-E18852CE39B7}" srcOrd="1" destOrd="0" presId="urn:microsoft.com/office/officeart/2005/8/layout/vList4"/>
    <dgm:cxn modelId="{5EB1A480-9101-6942-B2D3-BA746C4C70AB}" srcId="{4118B3A4-A2C9-EB48-8A03-BE0457014C52}" destId="{AD770290-5FC4-0445-8A4C-884A78DAE68E}" srcOrd="0" destOrd="0" parTransId="{54B463AE-EAA6-D64F-9A56-2206791E8937}" sibTransId="{B99A9AEC-2B8E-CE49-90B5-556578985509}"/>
    <dgm:cxn modelId="{E6E7B483-90B6-4E55-AC94-805CD5C3E7EB}" type="presOf" srcId="{E0A120D4-098F-1B4F-AFE4-B674CAA5A9A8}" destId="{44DA3F03-2AA3-4522-8E5E-49CE3D27FF78}" srcOrd="0" destOrd="0" presId="urn:microsoft.com/office/officeart/2005/8/layout/vList4"/>
    <dgm:cxn modelId="{B5B31A85-EE7D-4C63-9655-7A885F72717F}" type="presOf" srcId="{86C106B3-DCE9-FC4C-A428-C4D51DE0FC3D}" destId="{F8561EFF-9CC1-433C-94E4-2937313A3A12}" srcOrd="0" destOrd="0" presId="urn:microsoft.com/office/officeart/2005/8/layout/vList4"/>
    <dgm:cxn modelId="{B1ADBC91-669C-4169-A043-D508C0EA5FB5}" type="presOf" srcId="{9A059225-684E-46D7-840E-BCF445E4F327}" destId="{4F96893F-9E3A-475D-83E8-0AEDBEC01BE8}" srcOrd="1" destOrd="1" presId="urn:microsoft.com/office/officeart/2005/8/layout/vList4"/>
    <dgm:cxn modelId="{5854F694-648F-4497-B3B8-F52A3147CBEB}" type="presOf" srcId="{9A059225-684E-46D7-840E-BCF445E4F327}" destId="{44DA3F03-2AA3-4522-8E5E-49CE3D27FF78}" srcOrd="0" destOrd="1" presId="urn:microsoft.com/office/officeart/2005/8/layout/vList4"/>
    <dgm:cxn modelId="{B46570A2-18C5-FB4A-BD50-F9CB7026BE34}" srcId="{AD770290-5FC4-0445-8A4C-884A78DAE68E}" destId="{2B06086E-9F06-0841-9A6B-B06DE344C0AF}" srcOrd="0" destOrd="0" parTransId="{F34E958F-0E9E-9D4F-81E1-6DC196287EDA}" sibTransId="{F576316E-DB85-F44F-9E5D-4C3794EDA576}"/>
    <dgm:cxn modelId="{DBC09FA4-7CB2-7844-8A06-699A0305C143}" srcId="{75A70E7F-4F1C-6849-82F6-76E34CAD49A5}" destId="{18B8BBD9-BBE3-4A41-8C39-3412B4C2D658}" srcOrd="0" destOrd="0" parTransId="{A2E89AF3-5AA5-1D47-A06A-4EC79C3C0586}" sibTransId="{14F2A9F0-1CDC-774C-A56E-2C539EE8F44A}"/>
    <dgm:cxn modelId="{3452E2B9-F9E2-4397-861C-480D918DA774}" type="presOf" srcId="{24B3A9BF-11CA-3F4D-8093-1A4C95BE6FCF}" destId="{D56F95AE-D035-4A2B-80F6-B77A255FA646}" srcOrd="1" destOrd="1" presId="urn:microsoft.com/office/officeart/2005/8/layout/vList4"/>
    <dgm:cxn modelId="{08CB26C6-6C3D-41B2-B6EF-396F509D134C}" type="presOf" srcId="{75A70E7F-4F1C-6849-82F6-76E34CAD49A5}" destId="{BE4EB89D-0554-437C-BA3C-265CA74CB5E4}" srcOrd="0" destOrd="0" presId="urn:microsoft.com/office/officeart/2005/8/layout/vList4"/>
    <dgm:cxn modelId="{E1D6D0DF-ACFD-4C30-AF91-C7AD6C985940}" type="presOf" srcId="{18B8BBD9-BBE3-4A41-8C39-3412B4C2D658}" destId="{BE4EB89D-0554-437C-BA3C-265CA74CB5E4}" srcOrd="0" destOrd="1" presId="urn:microsoft.com/office/officeart/2005/8/layout/vList4"/>
    <dgm:cxn modelId="{D0BE3AE8-101D-CC48-A551-691850914CC5}" srcId="{86C106B3-DCE9-FC4C-A428-C4D51DE0FC3D}" destId="{24B3A9BF-11CA-3F4D-8093-1A4C95BE6FCF}" srcOrd="0" destOrd="0" parTransId="{9E8864C7-47CB-9945-B700-8E008DC38144}" sibTransId="{E969024D-CD91-4D4D-8E29-D7950414B944}"/>
    <dgm:cxn modelId="{466AEEEA-C8AA-1041-A704-9C451095AF05}" srcId="{4118B3A4-A2C9-EB48-8A03-BE0457014C52}" destId="{86C106B3-DCE9-FC4C-A428-C4D51DE0FC3D}" srcOrd="1" destOrd="0" parTransId="{46ED0FF0-348E-E343-93EB-AF6BF73B7BAD}" sibTransId="{2AD80859-E10D-F047-8972-AB9975D29DBD}"/>
    <dgm:cxn modelId="{86FCA3F7-9C77-4EED-A4B9-93CBCF562E94}" type="presOf" srcId="{18B8BBD9-BBE3-4A41-8C39-3412B4C2D658}" destId="{8E1C0D7A-B655-4E06-9710-E18852CE39B7}" srcOrd="1" destOrd="1" presId="urn:microsoft.com/office/officeart/2005/8/layout/vList4"/>
    <dgm:cxn modelId="{138578C8-A602-4C81-B12E-4832227730A2}" type="presParOf" srcId="{C764027E-E2C0-44F9-AEF0-12455A6BDA2F}" destId="{665CFADC-D039-4F97-9357-3AB883B18EB6}" srcOrd="0" destOrd="0" presId="urn:microsoft.com/office/officeart/2005/8/layout/vList4"/>
    <dgm:cxn modelId="{B4E658B2-7D0D-4E97-A5AA-C26E43DFA40D}" type="presParOf" srcId="{665CFADC-D039-4F97-9357-3AB883B18EB6}" destId="{CED43AFE-C5FC-4182-B2C4-3CB81FDB29EE}" srcOrd="0" destOrd="0" presId="urn:microsoft.com/office/officeart/2005/8/layout/vList4"/>
    <dgm:cxn modelId="{3223B5BD-4DE1-4DCC-9654-80233AF1BDB8}" type="presParOf" srcId="{665CFADC-D039-4F97-9357-3AB883B18EB6}" destId="{9E190977-2FCE-40F2-A9E9-92778D343C87}" srcOrd="1" destOrd="0" presId="urn:microsoft.com/office/officeart/2005/8/layout/vList4"/>
    <dgm:cxn modelId="{439A1DD5-84EF-40F2-AC27-61DCC5063467}" type="presParOf" srcId="{665CFADC-D039-4F97-9357-3AB883B18EB6}" destId="{F944D22D-0103-45E5-B473-2D6914CCC94B}" srcOrd="2" destOrd="0" presId="urn:microsoft.com/office/officeart/2005/8/layout/vList4"/>
    <dgm:cxn modelId="{2CF81B43-1023-4C0E-AE59-2833A2315A5F}" type="presParOf" srcId="{C764027E-E2C0-44F9-AEF0-12455A6BDA2F}" destId="{E0B4BCDC-7021-44A4-8D6E-823438472283}" srcOrd="1" destOrd="0" presId="urn:microsoft.com/office/officeart/2005/8/layout/vList4"/>
    <dgm:cxn modelId="{05D112CA-DE55-4398-9B78-E9816D828924}" type="presParOf" srcId="{C764027E-E2C0-44F9-AEF0-12455A6BDA2F}" destId="{63EA29DE-A567-489D-8642-785289F93952}" srcOrd="2" destOrd="0" presId="urn:microsoft.com/office/officeart/2005/8/layout/vList4"/>
    <dgm:cxn modelId="{7F5F189F-AEEF-4D87-B05C-A95224A8E7E0}" type="presParOf" srcId="{63EA29DE-A567-489D-8642-785289F93952}" destId="{F8561EFF-9CC1-433C-94E4-2937313A3A12}" srcOrd="0" destOrd="0" presId="urn:microsoft.com/office/officeart/2005/8/layout/vList4"/>
    <dgm:cxn modelId="{9ACF5EA2-6AAC-4F8B-BF7C-0DD74BD2E383}" type="presParOf" srcId="{63EA29DE-A567-489D-8642-785289F93952}" destId="{B721269A-E1E4-41F4-BB4F-086B203E6DAB}" srcOrd="1" destOrd="0" presId="urn:microsoft.com/office/officeart/2005/8/layout/vList4"/>
    <dgm:cxn modelId="{4CAE16BC-8B3B-4F72-B8AA-3F54DC782871}" type="presParOf" srcId="{63EA29DE-A567-489D-8642-785289F93952}" destId="{D56F95AE-D035-4A2B-80F6-B77A255FA646}" srcOrd="2" destOrd="0" presId="urn:microsoft.com/office/officeart/2005/8/layout/vList4"/>
    <dgm:cxn modelId="{76EB755E-8301-4F0F-8EA9-2469ABAB756D}" type="presParOf" srcId="{C764027E-E2C0-44F9-AEF0-12455A6BDA2F}" destId="{559E4C4D-15BD-4FE3-A50B-D35C8AAD9C4F}" srcOrd="3" destOrd="0" presId="urn:microsoft.com/office/officeart/2005/8/layout/vList4"/>
    <dgm:cxn modelId="{D638D342-99CD-4A49-AF88-63BDB336DED6}" type="presParOf" srcId="{C764027E-E2C0-44F9-AEF0-12455A6BDA2F}" destId="{57089D52-E9CD-47C5-ADB4-712CC00F658A}" srcOrd="4" destOrd="0" presId="urn:microsoft.com/office/officeart/2005/8/layout/vList4"/>
    <dgm:cxn modelId="{A064AAA1-97CB-4915-B739-241A1AFE94DF}" type="presParOf" srcId="{57089D52-E9CD-47C5-ADB4-712CC00F658A}" destId="{44DA3F03-2AA3-4522-8E5E-49CE3D27FF78}" srcOrd="0" destOrd="0" presId="urn:microsoft.com/office/officeart/2005/8/layout/vList4"/>
    <dgm:cxn modelId="{56E3E0EB-554F-4152-BFDA-876889AED383}" type="presParOf" srcId="{57089D52-E9CD-47C5-ADB4-712CC00F658A}" destId="{0F82311C-40EB-4CEC-8A7F-8798859E8CA1}" srcOrd="1" destOrd="0" presId="urn:microsoft.com/office/officeart/2005/8/layout/vList4"/>
    <dgm:cxn modelId="{A7A9972A-29FE-4759-9715-7F4E98A578E9}" type="presParOf" srcId="{57089D52-E9CD-47C5-ADB4-712CC00F658A}" destId="{4F96893F-9E3A-475D-83E8-0AEDBEC01BE8}" srcOrd="2" destOrd="0" presId="urn:microsoft.com/office/officeart/2005/8/layout/vList4"/>
    <dgm:cxn modelId="{22B5405B-0D1C-41F4-B470-AE8B30C48EC6}" type="presParOf" srcId="{C764027E-E2C0-44F9-AEF0-12455A6BDA2F}" destId="{71C416AA-452D-4E05-B5B1-1721FE222846}" srcOrd="5" destOrd="0" presId="urn:microsoft.com/office/officeart/2005/8/layout/vList4"/>
    <dgm:cxn modelId="{1F844406-7DF7-4A86-9FEC-2E48657530BB}" type="presParOf" srcId="{C764027E-E2C0-44F9-AEF0-12455A6BDA2F}" destId="{4FB2F5B0-8C47-40BE-BD99-0FA7284AAF95}" srcOrd="6" destOrd="0" presId="urn:microsoft.com/office/officeart/2005/8/layout/vList4"/>
    <dgm:cxn modelId="{3EAC8150-80F5-4DFF-816E-0914ED176240}" type="presParOf" srcId="{4FB2F5B0-8C47-40BE-BD99-0FA7284AAF95}" destId="{BE4EB89D-0554-437C-BA3C-265CA74CB5E4}" srcOrd="0" destOrd="0" presId="urn:microsoft.com/office/officeart/2005/8/layout/vList4"/>
    <dgm:cxn modelId="{BFF041CB-8382-4E08-AB5E-666623D9E07B}" type="presParOf" srcId="{4FB2F5B0-8C47-40BE-BD99-0FA7284AAF95}" destId="{EFE261E9-FC65-40A9-9096-6F459A672AA2}" srcOrd="1" destOrd="0" presId="urn:microsoft.com/office/officeart/2005/8/layout/vList4"/>
    <dgm:cxn modelId="{0A4A72FC-275C-4945-840A-4E6576B2104F}" type="presParOf" srcId="{4FB2F5B0-8C47-40BE-BD99-0FA7284AAF95}" destId="{8E1C0D7A-B655-4E06-9710-E18852CE39B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43AFE-C5FC-4182-B2C4-3CB81FDB29EE}">
      <dsp:nvSpPr>
        <dsp:cNvPr id="0" name=""/>
        <dsp:cNvSpPr/>
      </dsp:nvSpPr>
      <dsp:spPr>
        <a:xfrm>
          <a:off x="0" y="0"/>
          <a:ext cx="4624448" cy="126010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NZ" sz="3600" b="1" kern="1200" dirty="0"/>
            <a:t>Listening</a:t>
          </a:r>
          <a:endParaRPr lang="en-NZ" sz="3600" kern="1200" dirty="0"/>
        </a:p>
        <a:p>
          <a:pPr marL="114300" lvl="1" indent="-114300" algn="l" defTabSz="622300">
            <a:lnSpc>
              <a:spcPct val="90000"/>
            </a:lnSpc>
            <a:spcBef>
              <a:spcPct val="0"/>
            </a:spcBef>
            <a:spcAft>
              <a:spcPct val="15000"/>
            </a:spcAft>
            <a:buChar char="•"/>
          </a:pPr>
          <a:endParaRPr lang="en-NZ" sz="1400" kern="1200" dirty="0"/>
        </a:p>
      </dsp:txBody>
      <dsp:txXfrm>
        <a:off x="1050900" y="0"/>
        <a:ext cx="3573547" cy="1260109"/>
      </dsp:txXfrm>
    </dsp:sp>
    <dsp:sp modelId="{9E190977-2FCE-40F2-A9E9-92778D343C87}">
      <dsp:nvSpPr>
        <dsp:cNvPr id="0" name=""/>
        <dsp:cNvSpPr/>
      </dsp:nvSpPr>
      <dsp:spPr>
        <a:xfrm>
          <a:off x="154155" y="114911"/>
          <a:ext cx="924889" cy="1008087"/>
        </a:xfrm>
        <a:prstGeom prst="roundRect">
          <a:avLst>
            <a:gd name="adj" fmla="val 10000"/>
          </a:avLst>
        </a:prstGeom>
        <a:blipFill>
          <a:blip xmlns:r="http://schemas.openxmlformats.org/officeDocument/2006/relationships" r:embed="rId1"/>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561EFF-9CC1-433C-94E4-2937313A3A12}">
      <dsp:nvSpPr>
        <dsp:cNvPr id="0" name=""/>
        <dsp:cNvSpPr/>
      </dsp:nvSpPr>
      <dsp:spPr>
        <a:xfrm>
          <a:off x="0" y="1386120"/>
          <a:ext cx="4624448" cy="1260109"/>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NZ" sz="3600" b="1" kern="1200" dirty="0"/>
            <a:t>Patience</a:t>
          </a:r>
          <a:endParaRPr lang="en-NZ" sz="3600" kern="1200" dirty="0"/>
        </a:p>
        <a:p>
          <a:pPr marL="114300" lvl="1" indent="-114300" algn="l" defTabSz="622300">
            <a:lnSpc>
              <a:spcPct val="90000"/>
            </a:lnSpc>
            <a:spcBef>
              <a:spcPct val="0"/>
            </a:spcBef>
            <a:spcAft>
              <a:spcPct val="15000"/>
            </a:spcAft>
            <a:buChar char="•"/>
          </a:pPr>
          <a:endParaRPr lang="en-NZ" sz="1400" kern="1200" dirty="0"/>
        </a:p>
      </dsp:txBody>
      <dsp:txXfrm>
        <a:off x="1050900" y="1386120"/>
        <a:ext cx="3573547" cy="1260109"/>
      </dsp:txXfrm>
    </dsp:sp>
    <dsp:sp modelId="{B721269A-E1E4-41F4-BB4F-086B203E6DAB}">
      <dsp:nvSpPr>
        <dsp:cNvPr id="0" name=""/>
        <dsp:cNvSpPr/>
      </dsp:nvSpPr>
      <dsp:spPr>
        <a:xfrm>
          <a:off x="126010" y="1512130"/>
          <a:ext cx="924889" cy="1008087"/>
        </a:xfrm>
        <a:prstGeom prst="roundRect">
          <a:avLst>
            <a:gd name="adj" fmla="val 10000"/>
          </a:avLst>
        </a:prstGeom>
        <a:blipFill>
          <a:blip xmlns:r="http://schemas.openxmlformats.org/officeDocument/2006/relationships" r:embed="rId2"/>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DA3F03-2AA3-4522-8E5E-49CE3D27FF78}">
      <dsp:nvSpPr>
        <dsp:cNvPr id="0" name=""/>
        <dsp:cNvSpPr/>
      </dsp:nvSpPr>
      <dsp:spPr>
        <a:xfrm>
          <a:off x="0" y="2772240"/>
          <a:ext cx="4624448" cy="1260109"/>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NZ" sz="3600" b="1" kern="1200" dirty="0"/>
            <a:t>Empathy</a:t>
          </a:r>
        </a:p>
        <a:p>
          <a:pPr marL="285750" lvl="1" indent="-285750" algn="l" defTabSz="1600200" rtl="0">
            <a:lnSpc>
              <a:spcPct val="90000"/>
            </a:lnSpc>
            <a:spcBef>
              <a:spcPct val="0"/>
            </a:spcBef>
            <a:spcAft>
              <a:spcPct val="15000"/>
            </a:spcAft>
            <a:buChar char="•"/>
          </a:pPr>
          <a:endParaRPr lang="en-US" sz="3600" kern="1200" dirty="0">
            <a:latin typeface="Calibri Light" panose="020F0302020204030204"/>
          </a:endParaRPr>
        </a:p>
      </dsp:txBody>
      <dsp:txXfrm>
        <a:off x="1050900" y="2772240"/>
        <a:ext cx="3573547" cy="1260109"/>
      </dsp:txXfrm>
    </dsp:sp>
    <dsp:sp modelId="{0F82311C-40EB-4CEC-8A7F-8798859E8CA1}">
      <dsp:nvSpPr>
        <dsp:cNvPr id="0" name=""/>
        <dsp:cNvSpPr/>
      </dsp:nvSpPr>
      <dsp:spPr>
        <a:xfrm>
          <a:off x="126010" y="2898250"/>
          <a:ext cx="924889" cy="1008087"/>
        </a:xfrm>
        <a:prstGeom prst="roundRect">
          <a:avLst>
            <a:gd name="adj" fmla="val 10000"/>
          </a:avLst>
        </a:prstGeom>
        <a:blipFill>
          <a:blip xmlns:r="http://schemas.openxmlformats.org/officeDocument/2006/relationships" r:embed="rId3"/>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4EB89D-0554-437C-BA3C-265CA74CB5E4}">
      <dsp:nvSpPr>
        <dsp:cNvPr id="0" name=""/>
        <dsp:cNvSpPr/>
      </dsp:nvSpPr>
      <dsp:spPr>
        <a:xfrm>
          <a:off x="0" y="4158360"/>
          <a:ext cx="4624448" cy="126010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NZ" sz="3600" b="1" kern="1200" dirty="0"/>
            <a:t>Forgiveness</a:t>
          </a:r>
          <a:endParaRPr lang="en-NZ" sz="3600" kern="1200" dirty="0"/>
        </a:p>
        <a:p>
          <a:pPr marL="114300" lvl="1" indent="-114300" algn="l" defTabSz="622300">
            <a:lnSpc>
              <a:spcPct val="90000"/>
            </a:lnSpc>
            <a:spcBef>
              <a:spcPct val="0"/>
            </a:spcBef>
            <a:spcAft>
              <a:spcPct val="15000"/>
            </a:spcAft>
            <a:buChar char="•"/>
          </a:pPr>
          <a:endParaRPr lang="en-NZ" sz="1400" kern="1200" dirty="0"/>
        </a:p>
      </dsp:txBody>
      <dsp:txXfrm>
        <a:off x="1050900" y="4158360"/>
        <a:ext cx="3573547" cy="1260109"/>
      </dsp:txXfrm>
    </dsp:sp>
    <dsp:sp modelId="{EFE261E9-FC65-40A9-9096-6F459A672AA2}">
      <dsp:nvSpPr>
        <dsp:cNvPr id="0" name=""/>
        <dsp:cNvSpPr/>
      </dsp:nvSpPr>
      <dsp:spPr>
        <a:xfrm>
          <a:off x="126010" y="4284371"/>
          <a:ext cx="924889" cy="1008087"/>
        </a:xfrm>
        <a:prstGeom prst="roundRect">
          <a:avLst>
            <a:gd name="adj" fmla="val 10000"/>
          </a:avLst>
        </a:prstGeom>
        <a:blipFill>
          <a:blip xmlns:r="http://schemas.openxmlformats.org/officeDocument/2006/relationships" r:embed="rId4"/>
          <a:srcRect/>
          <a:stretch>
            <a:fillRect t="-19000" b="-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9D54-D3A8-41C9-A9C5-46DEEDB3A6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EEA9C8-5785-4E51-B14E-8D029B4710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C30850-D54F-4A56-973F-8582B8ACAB28}"/>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5" name="Footer Placeholder 4">
            <a:extLst>
              <a:ext uri="{FF2B5EF4-FFF2-40B4-BE49-F238E27FC236}">
                <a16:creationId xmlns:a16="http://schemas.microsoft.com/office/drawing/2014/main" id="{9582D739-E3BC-4114-9953-F86B95CEB8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709BC2-512D-419E-BD04-F0DF7B341329}"/>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2376176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918F-B671-4554-AE23-0CB09BA0BC1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921CE3-A4CC-4BF5-BF74-DE2F78FD4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36F761-3B43-4EAF-9ECE-922289445F60}"/>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5" name="Footer Placeholder 4">
            <a:extLst>
              <a:ext uri="{FF2B5EF4-FFF2-40B4-BE49-F238E27FC236}">
                <a16:creationId xmlns:a16="http://schemas.microsoft.com/office/drawing/2014/main" id="{AF119533-FCB3-44F2-92DE-591C0CE23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EF3AD8-359D-4858-A6CE-ADACD6B210A9}"/>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95240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C9B44A-7A0A-4799-9266-9E7FBACE17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EB83AB-9F9F-46B2-823E-CFB29C01E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F21DF-8B86-4F32-9904-AAC9157B0189}"/>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5" name="Footer Placeholder 4">
            <a:extLst>
              <a:ext uri="{FF2B5EF4-FFF2-40B4-BE49-F238E27FC236}">
                <a16:creationId xmlns:a16="http://schemas.microsoft.com/office/drawing/2014/main" id="{D0EAA911-BA81-4D4D-A4B3-BED116E8C9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44F9A-A3DE-4F5A-A4F0-3D4C2B7B823E}"/>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918540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4D30-2B54-4E03-B005-AC85AE8BCE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A5FA65-4119-447E-850D-4439479CA6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897CDD-116F-4161-B06E-67D4F13C7530}"/>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5" name="Footer Placeholder 4">
            <a:extLst>
              <a:ext uri="{FF2B5EF4-FFF2-40B4-BE49-F238E27FC236}">
                <a16:creationId xmlns:a16="http://schemas.microsoft.com/office/drawing/2014/main" id="{FA7436B5-BA18-449F-9F70-B31BAFCE3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F01FC-6FA0-41E2-BFE9-BB4C54962366}"/>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07448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AF29-3D66-4978-BB0F-CE02A2DE32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5C5903-D8EE-4D21-8A6C-D917437917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87C02D-7C78-4E05-94B9-339C553C8490}"/>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5" name="Footer Placeholder 4">
            <a:extLst>
              <a:ext uri="{FF2B5EF4-FFF2-40B4-BE49-F238E27FC236}">
                <a16:creationId xmlns:a16="http://schemas.microsoft.com/office/drawing/2014/main" id="{3846F682-6A43-4701-A0CE-B02C4BD115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B83800-5F56-4573-BA83-0FF4AB34B8FD}"/>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2313073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2BC5-CF22-4DCE-8C99-27C44B51F3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7B9811-D7DB-4FE2-B85B-521A5E7CED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D3C640-28D8-44A9-9F7B-3F89949354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BE082C-EDA7-448E-94EB-2C76C96A2E5F}"/>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6" name="Footer Placeholder 5">
            <a:extLst>
              <a:ext uri="{FF2B5EF4-FFF2-40B4-BE49-F238E27FC236}">
                <a16:creationId xmlns:a16="http://schemas.microsoft.com/office/drawing/2014/main" id="{61702B02-B6CD-44C7-B2AE-956732E343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D6501A-E18C-4D2A-9C04-6AB1810C9300}"/>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134333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C8480-35BC-4E82-9CE3-19458E50D9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61863A-166E-4C8C-84B0-642D99E2A1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C7DF8D-3F5C-4E59-9399-3E44911E12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DEEED8-D2C0-4009-8203-D5556077D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EE56A-73EE-4879-B95D-FDE640DDD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88D080-FDA5-4E75-93AF-78282BF5EA5F}"/>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8" name="Footer Placeholder 7">
            <a:extLst>
              <a:ext uri="{FF2B5EF4-FFF2-40B4-BE49-F238E27FC236}">
                <a16:creationId xmlns:a16="http://schemas.microsoft.com/office/drawing/2014/main" id="{EF3B0CF0-FB66-4091-9EBF-CF6D2607FC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1A2281-372A-4ACF-8BA9-89EFC8B93394}"/>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2865810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2912-FD99-4D21-BEE3-809B734804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754823-3F48-4193-AD3D-71B5B49DB7F7}"/>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4" name="Footer Placeholder 3">
            <a:extLst>
              <a:ext uri="{FF2B5EF4-FFF2-40B4-BE49-F238E27FC236}">
                <a16:creationId xmlns:a16="http://schemas.microsoft.com/office/drawing/2014/main" id="{9E4543A4-CC2D-4E02-A936-80EEBF420A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8CF5A3-640E-429C-8B68-AE56968CF9FD}"/>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70994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40DDB-01FB-4240-B032-71729713F1D4}"/>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3" name="Footer Placeholder 2">
            <a:extLst>
              <a:ext uri="{FF2B5EF4-FFF2-40B4-BE49-F238E27FC236}">
                <a16:creationId xmlns:a16="http://schemas.microsoft.com/office/drawing/2014/main" id="{A9E97CBA-6A77-471E-A36D-EF2ACF0D28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22EDF8-8CC7-43DE-AB3D-C39278DAE60F}"/>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436354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3283-FF62-4E3F-B36B-A358E6A4C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26FD16-35F7-4C13-B8CF-C1A70DB8C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50A08A0-A8E1-4B6A-868A-BCFD28400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22BEE-F980-46F4-9E74-78593DDDF162}"/>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6" name="Footer Placeholder 5">
            <a:extLst>
              <a:ext uri="{FF2B5EF4-FFF2-40B4-BE49-F238E27FC236}">
                <a16:creationId xmlns:a16="http://schemas.microsoft.com/office/drawing/2014/main" id="{68278795-7720-4D2F-8A79-6EAE532DAC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E09970-BA71-44DB-94F8-82311CA2F98D}"/>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053045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3BEA-02F1-4A2B-A4D8-F6E748B9B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67C4B-2B46-460C-BC6B-7D0872EC44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CA705E5-1386-4C97-91B7-028D58877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52539-D0DB-448B-BA2B-83D02F15C80A}"/>
              </a:ext>
            </a:extLst>
          </p:cNvPr>
          <p:cNvSpPr>
            <a:spLocks noGrp="1"/>
          </p:cNvSpPr>
          <p:nvPr>
            <p:ph type="dt" sz="half" idx="10"/>
          </p:nvPr>
        </p:nvSpPr>
        <p:spPr/>
        <p:txBody>
          <a:bodyPr/>
          <a:lstStyle/>
          <a:p>
            <a:fld id="{FC775CD1-AA77-4A82-BE00-01F0B3F9A87E}" type="datetimeFigureOut">
              <a:rPr lang="en-GB" smtClean="0"/>
              <a:t>13/11/2024</a:t>
            </a:fld>
            <a:endParaRPr lang="en-GB"/>
          </a:p>
        </p:txBody>
      </p:sp>
      <p:sp>
        <p:nvSpPr>
          <p:cNvPr id="6" name="Footer Placeholder 5">
            <a:extLst>
              <a:ext uri="{FF2B5EF4-FFF2-40B4-BE49-F238E27FC236}">
                <a16:creationId xmlns:a16="http://schemas.microsoft.com/office/drawing/2014/main" id="{A9D1FD2F-620F-40F6-A591-A8264B79C9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76AE58-EA6B-4131-960A-576390704F0A}"/>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961991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F58E2-C7CB-4A79-8696-7C99788A0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01D522-4857-45D5-A924-1CF9B039D5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2B8C82-8878-4776-82D6-0BCF907F2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75CD1-AA77-4A82-BE00-01F0B3F9A87E}" type="datetimeFigureOut">
              <a:rPr lang="en-GB" smtClean="0"/>
              <a:t>13/11/2024</a:t>
            </a:fld>
            <a:endParaRPr lang="en-GB"/>
          </a:p>
        </p:txBody>
      </p:sp>
      <p:sp>
        <p:nvSpPr>
          <p:cNvPr id="5" name="Footer Placeholder 4">
            <a:extLst>
              <a:ext uri="{FF2B5EF4-FFF2-40B4-BE49-F238E27FC236}">
                <a16:creationId xmlns:a16="http://schemas.microsoft.com/office/drawing/2014/main" id="{F142B143-A52A-4463-8767-20EA6E045B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AFAE567-6CFA-42BD-9E99-A7F40C986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0CF97D-B419-4310-9410-73C9AA28FC26}" type="slidenum">
              <a:rPr lang="en-GB" smtClean="0"/>
              <a:t>‹#›</a:t>
            </a:fld>
            <a:endParaRPr lang="en-GB"/>
          </a:p>
        </p:txBody>
      </p:sp>
    </p:spTree>
    <p:extLst>
      <p:ext uri="{BB962C8B-B14F-4D97-AF65-F5344CB8AC3E}">
        <p14:creationId xmlns:p14="http://schemas.microsoft.com/office/powerpoint/2010/main" val="315137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B6BB-000B-4A50-9A09-51DECCD005F6}"/>
              </a:ext>
            </a:extLst>
          </p:cNvPr>
          <p:cNvSpPr>
            <a:spLocks noGrp="1"/>
          </p:cNvSpPr>
          <p:nvPr>
            <p:ph type="ctrTitle"/>
          </p:nvPr>
        </p:nvSpPr>
        <p:spPr>
          <a:xfrm>
            <a:off x="6528639" y="2372297"/>
            <a:ext cx="5152203" cy="3759979"/>
          </a:xfrm>
        </p:spPr>
        <p:txBody>
          <a:bodyPr>
            <a:normAutofit fontScale="90000"/>
          </a:bodyPr>
          <a:lstStyle/>
          <a:p>
            <a:br>
              <a:rPr lang="en-GB" b="1" strike="sngStrike" dirty="0">
                <a:latin typeface="Gill Sans MT" panose="020B0502020104020203" pitchFamily="34" charset="0"/>
              </a:rPr>
            </a:br>
            <a:r>
              <a:rPr lang="en-GB" b="1" dirty="0">
                <a:latin typeface="Gill Sans MT" panose="020B0502020104020203" pitchFamily="34" charset="0"/>
              </a:rPr>
              <a:t>From Difference to Unity: Tolerance as a Path to Peace</a:t>
            </a:r>
            <a:br>
              <a:rPr lang="en-GB" dirty="0">
                <a:latin typeface="PP Mori ExtraBold" panose="00000900000000000000" pitchFamily="2" charset="0"/>
              </a:rPr>
            </a:br>
            <a:br>
              <a:rPr lang="en-GB" sz="3600" dirty="0">
                <a:latin typeface="Gill Sans MT" panose="020B0502020104020203" pitchFamily="34" charset="0"/>
              </a:rPr>
            </a:br>
            <a:endParaRPr lang="en-GB" sz="3600" dirty="0">
              <a:latin typeface="Gill Sans MT" panose="020B0502020104020203" pitchFamily="34" charset="0"/>
            </a:endParaRPr>
          </a:p>
        </p:txBody>
      </p:sp>
      <p:pic>
        <p:nvPicPr>
          <p:cNvPr id="5122" name="Picture 2" descr="Diverse people friend group round holding hands Big group of people holding hands together making round circle shape. Colorful diverse friend team concept, united community or social cooperation cartoon on isolated background. unity stock illustrations">
            <a:extLst>
              <a:ext uri="{FF2B5EF4-FFF2-40B4-BE49-F238E27FC236}">
                <a16:creationId xmlns:a16="http://schemas.microsoft.com/office/drawing/2014/main" id="{E3E4A51A-B4F9-5D80-4F4C-526AE4E33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616105"/>
            <a:ext cx="5500688" cy="585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23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50851C-F197-4809-BEB8-B4A1451F094B}"/>
              </a:ext>
            </a:extLst>
          </p:cNvPr>
          <p:cNvSpPr txBox="1"/>
          <p:nvPr/>
        </p:nvSpPr>
        <p:spPr>
          <a:xfrm>
            <a:off x="331893" y="672215"/>
            <a:ext cx="5425440" cy="5756448"/>
          </a:xfrm>
          <a:prstGeom prst="rect">
            <a:avLst/>
          </a:prstGeom>
          <a:noFill/>
        </p:spPr>
        <p:txBody>
          <a:bodyPr wrap="square" lIns="91440" tIns="45720" rIns="91440" bIns="45720" anchor="t">
            <a:spAutoFit/>
          </a:bodyPr>
          <a:lstStyle/>
          <a:p>
            <a:pPr>
              <a:lnSpc>
                <a:spcPct val="107000"/>
              </a:lnSpc>
              <a:spcAft>
                <a:spcPts val="800"/>
              </a:spcAft>
            </a:pPr>
            <a:r>
              <a:rPr lang="en-GB" sz="2000" b="1" dirty="0">
                <a:solidFill>
                  <a:srgbClr val="000000"/>
                </a:solidFill>
                <a:effectLst/>
                <a:latin typeface="Gill Sans MT" panose="020B0502020104020203" pitchFamily="34" charset="0"/>
                <a:ea typeface="Times New Roman" panose="02020603050405020304" pitchFamily="18" charset="0"/>
                <a:cs typeface="Segoe UI" panose="020B0502040204020203" pitchFamily="34" charset="0"/>
              </a:rPr>
              <a:t>Gathering</a:t>
            </a:r>
            <a:endParaRPr lang="en-GB" sz="2000" b="1" dirty="0">
              <a:solidFill>
                <a:srgbClr val="000000"/>
              </a:solidFill>
              <a:latin typeface="Gill Sans MT" panose="020B0502020104020203" pitchFamily="34" charset="0"/>
              <a:ea typeface="Calibri" panose="020F0502020204030204" pitchFamily="34" charset="0"/>
              <a:cs typeface="Segoe UI" panose="020B0502040204020203" pitchFamily="34" charset="0"/>
            </a:endParaRPr>
          </a:p>
          <a:p>
            <a:pPr algn="l" rtl="0" fontAlgn="base"/>
            <a:r>
              <a:rPr lang="en-NZ" sz="2000" dirty="0">
                <a:solidFill>
                  <a:srgbClr val="000000"/>
                </a:solidFill>
                <a:latin typeface="Gill Sans MT" panose="020B0502020104020203" pitchFamily="34" charset="0"/>
                <a:cs typeface="Segoe UI" panose="020B0502040204020203" pitchFamily="34" charset="0"/>
              </a:rPr>
              <a:t>Almighty God, </a:t>
            </a:r>
          </a:p>
          <a:p>
            <a:pPr algn="l" rtl="0" fontAlgn="base"/>
            <a:br>
              <a:rPr lang="en-NZ" sz="2000" dirty="0">
                <a:solidFill>
                  <a:srgbClr val="000000"/>
                </a:solidFill>
                <a:latin typeface="Gill Sans MT" panose="020B0502020104020203" pitchFamily="34" charset="0"/>
                <a:cs typeface="Segoe UI" panose="020B0502040204020203" pitchFamily="34" charset="0"/>
              </a:rPr>
            </a:br>
            <a:r>
              <a:rPr lang="en-NZ" sz="2000" dirty="0">
                <a:solidFill>
                  <a:srgbClr val="000000"/>
                </a:solidFill>
                <a:latin typeface="Gill Sans MT" panose="020B0502020104020203" pitchFamily="34" charset="0"/>
                <a:cs typeface="Segoe UI" panose="020B0502040204020203" pitchFamily="34" charset="0"/>
              </a:rPr>
              <a:t>We thank You for the rich diversity You have created in our world. </a:t>
            </a:r>
          </a:p>
          <a:p>
            <a:pPr fontAlgn="base"/>
            <a:br>
              <a:rPr lang="en-NZ" sz="2000" dirty="0">
                <a:latin typeface="Gill Sans MT" panose="020B0502020104020203" pitchFamily="34" charset="0"/>
                <a:cs typeface="Segoe UI" panose="020B0502040204020203" pitchFamily="34" charset="0"/>
              </a:rPr>
            </a:br>
            <a:r>
              <a:rPr lang="en-NZ" sz="2000" dirty="0">
                <a:solidFill>
                  <a:srgbClr val="000000"/>
                </a:solidFill>
                <a:latin typeface="Gill Sans MT"/>
                <a:cs typeface="Segoe UI"/>
              </a:rPr>
              <a:t>As we gather on this International Day of Tolerance, help us to embrace our differences with open hearts and minds. </a:t>
            </a:r>
            <a:endParaRPr lang="en-NZ">
              <a:ea typeface="Calibri"/>
              <a:cs typeface="Calibri"/>
            </a:endParaRPr>
          </a:p>
          <a:p>
            <a:pPr algn="l" rtl="0" fontAlgn="base"/>
            <a:endParaRPr lang="en-NZ" sz="2000" dirty="0">
              <a:solidFill>
                <a:srgbClr val="000000"/>
              </a:solidFill>
              <a:latin typeface="Gill Sans MT" panose="020B0502020104020203" pitchFamily="34" charset="0"/>
              <a:cs typeface="Segoe UI" panose="020B0502040204020203" pitchFamily="34" charset="0"/>
            </a:endParaRPr>
          </a:p>
          <a:p>
            <a:pPr algn="l" rtl="0" fontAlgn="base"/>
            <a:r>
              <a:rPr lang="en-NZ" sz="2000" dirty="0">
                <a:solidFill>
                  <a:srgbClr val="000000"/>
                </a:solidFill>
                <a:latin typeface="Gill Sans MT"/>
                <a:cs typeface="Segoe UI"/>
              </a:rPr>
              <a:t>Grant us the wisdom to practise love, </a:t>
            </a:r>
            <a:br>
              <a:rPr lang="en-NZ" sz="2000" dirty="0">
                <a:latin typeface="Gill Sans MT" panose="020B0502020104020203" pitchFamily="34" charset="0"/>
                <a:cs typeface="Segoe UI" panose="020B0502040204020203" pitchFamily="34" charset="0"/>
              </a:rPr>
            </a:br>
            <a:r>
              <a:rPr lang="en-NZ" sz="2000" dirty="0">
                <a:solidFill>
                  <a:srgbClr val="000000"/>
                </a:solidFill>
                <a:latin typeface="Gill Sans MT"/>
                <a:cs typeface="Segoe UI"/>
              </a:rPr>
              <a:t>and the patience to understand one another. </a:t>
            </a:r>
          </a:p>
          <a:p>
            <a:pPr algn="l" rtl="0" fontAlgn="base"/>
            <a:br>
              <a:rPr lang="en-NZ" sz="2000" dirty="0">
                <a:solidFill>
                  <a:srgbClr val="000000"/>
                </a:solidFill>
                <a:latin typeface="Gill Sans MT" panose="020B0502020104020203" pitchFamily="34" charset="0"/>
                <a:cs typeface="Segoe UI" panose="020B0502040204020203" pitchFamily="34" charset="0"/>
              </a:rPr>
            </a:br>
            <a:r>
              <a:rPr lang="en-NZ" sz="2000" dirty="0">
                <a:solidFill>
                  <a:srgbClr val="000000"/>
                </a:solidFill>
                <a:latin typeface="Gill Sans MT" panose="020B0502020104020203" pitchFamily="34" charset="0"/>
                <a:cs typeface="Segoe UI" panose="020B0502040204020203" pitchFamily="34" charset="0"/>
              </a:rPr>
              <a:t>May we become instruments of Your peace, </a:t>
            </a:r>
            <a:br>
              <a:rPr lang="en-NZ" sz="2000" dirty="0">
                <a:solidFill>
                  <a:srgbClr val="000000"/>
                </a:solidFill>
                <a:latin typeface="Gill Sans MT" panose="020B0502020104020203" pitchFamily="34" charset="0"/>
                <a:cs typeface="Segoe UI" panose="020B0502040204020203" pitchFamily="34" charset="0"/>
              </a:rPr>
            </a:br>
            <a:r>
              <a:rPr lang="en-NZ" sz="2000" dirty="0">
                <a:solidFill>
                  <a:srgbClr val="000000"/>
                </a:solidFill>
                <a:latin typeface="Gill Sans MT" panose="020B0502020104020203" pitchFamily="34" charset="0"/>
                <a:cs typeface="Segoe UI" panose="020B0502040204020203" pitchFamily="34" charset="0"/>
              </a:rPr>
              <a:t>fostering tolerance and respect in our community.</a:t>
            </a:r>
          </a:p>
          <a:p>
            <a:pPr algn="l" rtl="0" fontAlgn="base"/>
            <a:endParaRPr lang="en-NZ" sz="2000" dirty="0">
              <a:solidFill>
                <a:srgbClr val="000000"/>
              </a:solidFill>
              <a:latin typeface="Gill Sans MT" panose="020B0502020104020203" pitchFamily="34" charset="0"/>
              <a:cs typeface="Segoe UI" panose="020B0502040204020203" pitchFamily="34" charset="0"/>
            </a:endParaRPr>
          </a:p>
          <a:p>
            <a:pPr algn="l" rtl="0" fontAlgn="base"/>
            <a:r>
              <a:rPr lang="en-NZ" sz="2000" dirty="0">
                <a:solidFill>
                  <a:srgbClr val="000000"/>
                </a:solidFill>
                <a:latin typeface="Gill Sans MT" panose="020B0502020104020203" pitchFamily="34" charset="0"/>
                <a:cs typeface="Segoe UI" panose="020B0502040204020203" pitchFamily="34" charset="0"/>
              </a:rPr>
              <a:t>Through Jesus Christ, our Lord. </a:t>
            </a:r>
            <a:br>
              <a:rPr lang="en-NZ" sz="2000" dirty="0">
                <a:solidFill>
                  <a:srgbClr val="000000"/>
                </a:solidFill>
                <a:latin typeface="Gill Sans MT" panose="020B0502020104020203" pitchFamily="34" charset="0"/>
                <a:cs typeface="Segoe UI" panose="020B0502040204020203" pitchFamily="34" charset="0"/>
              </a:rPr>
            </a:br>
            <a:r>
              <a:rPr lang="en-NZ" sz="2000" dirty="0">
                <a:solidFill>
                  <a:srgbClr val="000000"/>
                </a:solidFill>
                <a:latin typeface="Gill Sans MT" panose="020B0502020104020203" pitchFamily="34" charset="0"/>
                <a:cs typeface="Segoe UI" panose="020B0502040204020203" pitchFamily="34" charset="0"/>
              </a:rPr>
              <a:t>Amen. </a:t>
            </a:r>
            <a:endParaRPr lang="en-GB" sz="2000" dirty="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p:txBody>
      </p:sp>
      <p:pic>
        <p:nvPicPr>
          <p:cNvPr id="2050" name="Picture 2" descr="Candle with heart Candle with heart on black background. candles christianity stock pictures, royalty-free photos &amp; images">
            <a:extLst>
              <a:ext uri="{FF2B5EF4-FFF2-40B4-BE49-F238E27FC236}">
                <a16:creationId xmlns:a16="http://schemas.microsoft.com/office/drawing/2014/main" id="{E1D895FA-5ACE-1CDB-C8DF-91A7FBDF5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464" y="0"/>
            <a:ext cx="62055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986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72F2D276-139A-40E6-9F96-05947E54F3FE}"/>
              </a:ext>
            </a:extLst>
          </p:cNvPr>
          <p:cNvSpPr/>
          <p:nvPr/>
        </p:nvSpPr>
        <p:spPr>
          <a:xfrm>
            <a:off x="390620" y="300203"/>
            <a:ext cx="5337518" cy="2682240"/>
          </a:xfrm>
          <a:prstGeom prst="wedgeRoundRectCallout">
            <a:avLst>
              <a:gd name="adj1" fmla="val 37728"/>
              <a:gd name="adj2" fmla="val 48260"/>
              <a:gd name="adj3" fmla="val 16667"/>
            </a:avLst>
          </a:prstGeom>
          <a:solidFill>
            <a:schemeClr val="accent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sz="2600" dirty="0">
              <a:latin typeface="Gill Sans MT" panose="020B0502020104020203" pitchFamily="34" charset="0"/>
            </a:endParaRPr>
          </a:p>
          <a:p>
            <a:pPr algn="ctr"/>
            <a:endParaRPr lang="en-NZ" sz="2600" dirty="0">
              <a:latin typeface="Gill Sans MT" panose="020B0502020104020203" pitchFamily="34" charset="0"/>
            </a:endParaRPr>
          </a:p>
          <a:p>
            <a:pPr algn="ctr"/>
            <a:r>
              <a:rPr lang="en-NZ" sz="2600" dirty="0">
                <a:latin typeface="Gill Sans MT" panose="020B0502020104020203" pitchFamily="34" charset="0"/>
              </a:rPr>
              <a:t>“</a:t>
            </a:r>
            <a:r>
              <a:rPr lang="en-US" sz="2600" dirty="0">
                <a:latin typeface="Gill Sans MT" panose="020B0502020104020203" pitchFamily="34" charset="0"/>
              </a:rPr>
              <a:t>In a world where you can be anything, be kind</a:t>
            </a:r>
            <a:r>
              <a:rPr lang="en-NZ" sz="2600" dirty="0">
                <a:latin typeface="Gill Sans MT" panose="020B0502020104020203" pitchFamily="34" charset="0"/>
              </a:rPr>
              <a:t>” </a:t>
            </a:r>
          </a:p>
          <a:p>
            <a:pPr algn="ctr"/>
            <a:endParaRPr lang="en-NZ" sz="2600" dirty="0">
              <a:latin typeface="Gill Sans MT" panose="020B0502020104020203" pitchFamily="34" charset="0"/>
            </a:endParaRPr>
          </a:p>
          <a:p>
            <a:pPr algn="ctr"/>
            <a:r>
              <a:rPr lang="en-NZ" sz="2600" dirty="0">
                <a:latin typeface="Gill Sans MT" panose="020B0502020104020203" pitchFamily="34" charset="0"/>
              </a:rPr>
              <a:t>Jennifer Dukes Lee</a:t>
            </a:r>
          </a:p>
          <a:p>
            <a:pPr algn="ctr"/>
            <a:endParaRPr lang="en-GB" sz="4000" dirty="0">
              <a:latin typeface="Gill Sans MT" panose="020B0502020104020203" pitchFamily="34" charset="0"/>
            </a:endParaRPr>
          </a:p>
        </p:txBody>
      </p:sp>
      <p:sp>
        <p:nvSpPr>
          <p:cNvPr id="6" name="Speech Bubble: Rectangle with Corners Rounded 1">
            <a:extLst>
              <a:ext uri="{FF2B5EF4-FFF2-40B4-BE49-F238E27FC236}">
                <a16:creationId xmlns:a16="http://schemas.microsoft.com/office/drawing/2014/main" id="{2C350343-65B4-AB81-266B-4EAD4F0B9711}"/>
              </a:ext>
            </a:extLst>
          </p:cNvPr>
          <p:cNvSpPr/>
          <p:nvPr/>
        </p:nvSpPr>
        <p:spPr>
          <a:xfrm>
            <a:off x="390620" y="3312032"/>
            <a:ext cx="5337518" cy="2682240"/>
          </a:xfrm>
          <a:prstGeom prst="wedgeRoundRectCallout">
            <a:avLst>
              <a:gd name="adj1" fmla="val 50059"/>
              <a:gd name="adj2" fmla="val -18336"/>
              <a:gd name="adj3" fmla="val 16667"/>
            </a:avLst>
          </a:prstGeom>
          <a:solidFill>
            <a:schemeClr val="accent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sz="2600" dirty="0">
              <a:latin typeface="Gill Sans MT" panose="020B0502020104020203" pitchFamily="34" charset="0"/>
            </a:endParaRPr>
          </a:p>
          <a:p>
            <a:pPr algn="ctr"/>
            <a:r>
              <a:rPr lang="en-NZ" sz="2600" dirty="0">
                <a:latin typeface="Gill Sans MT" panose="020B0502020104020203" pitchFamily="34" charset="0"/>
              </a:rPr>
              <a:t>“</a:t>
            </a:r>
            <a:r>
              <a:rPr lang="en-US" sz="2600" dirty="0">
                <a:latin typeface="Gill Sans MT" panose="020B0502020104020203" pitchFamily="34" charset="0"/>
              </a:rPr>
              <a:t>It is not our differences that divide us. It is our inability to recognize, accept, and celebrate those differences.</a:t>
            </a:r>
            <a:r>
              <a:rPr lang="en-NZ" sz="2600" dirty="0">
                <a:latin typeface="Gill Sans MT" panose="020B0502020104020203" pitchFamily="34" charset="0"/>
              </a:rPr>
              <a:t>”</a:t>
            </a:r>
          </a:p>
          <a:p>
            <a:pPr algn="ctr"/>
            <a:endParaRPr lang="en-NZ" sz="2600" dirty="0">
              <a:latin typeface="Gill Sans MT" panose="020B0502020104020203" pitchFamily="34" charset="0"/>
            </a:endParaRPr>
          </a:p>
          <a:p>
            <a:pPr algn="ctr"/>
            <a:r>
              <a:rPr lang="en-NZ" sz="2600" dirty="0">
                <a:latin typeface="Gill Sans MT" panose="020B0502020104020203" pitchFamily="34" charset="0"/>
              </a:rPr>
              <a:t>Audre Lorde</a:t>
            </a:r>
          </a:p>
          <a:p>
            <a:pPr algn="ctr"/>
            <a:endParaRPr lang="en-GB" sz="4000" dirty="0">
              <a:latin typeface="Gill Sans MT" panose="020B0502020104020203" pitchFamily="34" charset="0"/>
            </a:endParaRPr>
          </a:p>
        </p:txBody>
      </p:sp>
      <p:sp>
        <p:nvSpPr>
          <p:cNvPr id="7" name="Speech Bubble: Rectangle with Corners Rounded 1">
            <a:extLst>
              <a:ext uri="{FF2B5EF4-FFF2-40B4-BE49-F238E27FC236}">
                <a16:creationId xmlns:a16="http://schemas.microsoft.com/office/drawing/2014/main" id="{891CCA3B-B71B-A3EC-794A-8F85FC743576}"/>
              </a:ext>
            </a:extLst>
          </p:cNvPr>
          <p:cNvSpPr/>
          <p:nvPr/>
        </p:nvSpPr>
        <p:spPr>
          <a:xfrm>
            <a:off x="6340549" y="3312031"/>
            <a:ext cx="5460831" cy="2889071"/>
          </a:xfrm>
          <a:prstGeom prst="wedgeRoundRectCallout">
            <a:avLst>
              <a:gd name="adj1" fmla="val -49842"/>
              <a:gd name="adj2" fmla="val -27849"/>
              <a:gd name="adj3" fmla="val 16667"/>
            </a:avLst>
          </a:prstGeom>
          <a:solidFill>
            <a:schemeClr val="accent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15000"/>
              </a:lnSpc>
              <a:spcBef>
                <a:spcPts val="600"/>
              </a:spcBef>
              <a:spcAft>
                <a:spcPts val="800"/>
              </a:spcAft>
            </a:pPr>
            <a:endParaRPr lang="en-NZ" sz="2600" dirty="0">
              <a:latin typeface="Gill Sans MT" panose="020B0502020104020203" pitchFamily="34" charset="0"/>
            </a:endParaRPr>
          </a:p>
          <a:p>
            <a:pPr algn="ctr">
              <a:lnSpc>
                <a:spcPct val="115000"/>
              </a:lnSpc>
              <a:spcBef>
                <a:spcPts val="600"/>
              </a:spcBef>
              <a:spcAft>
                <a:spcPts val="800"/>
              </a:spcAft>
            </a:pPr>
            <a:r>
              <a:rPr lang="en-NZ" sz="2600" dirty="0">
                <a:latin typeface="Gill Sans MT" panose="020B0502020104020203" pitchFamily="34" charset="0"/>
              </a:rPr>
              <a:t>“</a:t>
            </a:r>
            <a:r>
              <a:rPr lang="en-GB" sz="2600" dirty="0">
                <a:latin typeface="Gill Sans MT" panose="020B0502020104020203" pitchFamily="34" charset="0"/>
              </a:rPr>
              <a:t>I think tolerance is something everybody needs to understand. It doesn't mean accepting other people's viewpoints, but it does mean respecting them.</a:t>
            </a:r>
            <a:r>
              <a:rPr lang="en-NZ" sz="2600" dirty="0">
                <a:latin typeface="Gill Sans MT" panose="020B0502020104020203" pitchFamily="34" charset="0"/>
              </a:rPr>
              <a:t>”</a:t>
            </a:r>
          </a:p>
          <a:p>
            <a:pPr algn="ctr">
              <a:lnSpc>
                <a:spcPct val="115000"/>
              </a:lnSpc>
              <a:spcBef>
                <a:spcPts val="600"/>
              </a:spcBef>
              <a:spcAft>
                <a:spcPts val="800"/>
              </a:spcAft>
            </a:pPr>
            <a:r>
              <a:rPr lang="en-NZ" sz="2600" dirty="0">
                <a:latin typeface="Gill Sans MT" panose="020B0502020104020203" pitchFamily="34" charset="0"/>
              </a:rPr>
              <a:t>Kelsey Grammer</a:t>
            </a:r>
            <a:endParaRPr lang="en-GB" sz="2600" dirty="0">
              <a:latin typeface="Gill Sans MT" panose="020B0502020104020203" pitchFamily="34" charset="0"/>
            </a:endParaRPr>
          </a:p>
          <a:p>
            <a:pPr algn="ctr"/>
            <a:endParaRPr lang="en-GB" sz="4000" dirty="0">
              <a:latin typeface="Gill Sans MT" panose="020B0502020104020203" pitchFamily="34" charset="0"/>
            </a:endParaRPr>
          </a:p>
        </p:txBody>
      </p:sp>
      <p:sp>
        <p:nvSpPr>
          <p:cNvPr id="9" name="Speech Bubble: Rectangle with Corners Rounded 1">
            <a:extLst>
              <a:ext uri="{FF2B5EF4-FFF2-40B4-BE49-F238E27FC236}">
                <a16:creationId xmlns:a16="http://schemas.microsoft.com/office/drawing/2014/main" id="{8C5AE0F6-B1FB-1DB9-5A0F-11518045B8F2}"/>
              </a:ext>
            </a:extLst>
          </p:cNvPr>
          <p:cNvSpPr/>
          <p:nvPr/>
        </p:nvSpPr>
        <p:spPr>
          <a:xfrm>
            <a:off x="6340550" y="300203"/>
            <a:ext cx="5460830" cy="2682240"/>
          </a:xfrm>
          <a:prstGeom prst="wedgeRoundRectCallout">
            <a:avLst>
              <a:gd name="adj1" fmla="val -49842"/>
              <a:gd name="adj2" fmla="val -27849"/>
              <a:gd name="adj3" fmla="val 16667"/>
            </a:avLst>
          </a:prstGeom>
          <a:solidFill>
            <a:schemeClr val="accent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15000"/>
              </a:lnSpc>
              <a:spcBef>
                <a:spcPts val="600"/>
              </a:spcBef>
              <a:spcAft>
                <a:spcPts val="800"/>
              </a:spcAft>
            </a:pPr>
            <a:r>
              <a:rPr lang="en-NZ" sz="2600" dirty="0">
                <a:latin typeface="Gill Sans MT" panose="020B0502020104020203" pitchFamily="34" charset="0"/>
              </a:rPr>
              <a:t>“</a:t>
            </a:r>
            <a:r>
              <a:rPr lang="en-US" sz="2600" dirty="0">
                <a:latin typeface="Gill Sans MT" panose="020B0502020104020203" pitchFamily="34" charset="0"/>
              </a:rPr>
              <a:t>Our ability to reach unity in diversity will be the beauty and the blessing of the 21st century.</a:t>
            </a:r>
            <a:r>
              <a:rPr lang="en-NZ" sz="2600" dirty="0">
                <a:latin typeface="Gill Sans MT" panose="020B0502020104020203" pitchFamily="34" charset="0"/>
              </a:rPr>
              <a:t>”</a:t>
            </a:r>
          </a:p>
          <a:p>
            <a:pPr algn="ctr">
              <a:lnSpc>
                <a:spcPct val="115000"/>
              </a:lnSpc>
              <a:spcBef>
                <a:spcPts val="600"/>
              </a:spcBef>
              <a:spcAft>
                <a:spcPts val="800"/>
              </a:spcAft>
            </a:pPr>
            <a:r>
              <a:rPr lang="en-NZ" sz="2600" dirty="0">
                <a:latin typeface="Gill Sans MT" panose="020B0502020104020203" pitchFamily="34" charset="0"/>
              </a:rPr>
              <a:t> Mahatma Gandhi</a:t>
            </a:r>
          </a:p>
        </p:txBody>
      </p:sp>
    </p:spTree>
    <p:extLst>
      <p:ext uri="{BB962C8B-B14F-4D97-AF65-F5344CB8AC3E}">
        <p14:creationId xmlns:p14="http://schemas.microsoft.com/office/powerpoint/2010/main" val="1018822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50851C-F197-4809-BEB8-B4A1451F094B}"/>
              </a:ext>
            </a:extLst>
          </p:cNvPr>
          <p:cNvSpPr txBox="1"/>
          <p:nvPr/>
        </p:nvSpPr>
        <p:spPr>
          <a:xfrm>
            <a:off x="48412" y="2059268"/>
            <a:ext cx="5037938" cy="2457789"/>
          </a:xfrm>
          <a:prstGeom prst="rect">
            <a:avLst/>
          </a:prstGeom>
          <a:noFill/>
        </p:spPr>
        <p:txBody>
          <a:bodyPr wrap="square">
            <a:spAutoFit/>
          </a:bodyPr>
          <a:lstStyle/>
          <a:p>
            <a:pPr>
              <a:lnSpc>
                <a:spcPct val="107000"/>
              </a:lnSpc>
              <a:spcAft>
                <a:spcPts val="800"/>
              </a:spcAft>
            </a:pPr>
            <a:r>
              <a:rPr lang="en-GB" sz="2000" b="1" dirty="0">
                <a:solidFill>
                  <a:srgbClr val="000000"/>
                </a:solidFill>
                <a:latin typeface="Gill Sans MT" panose="020B0502020104020203" pitchFamily="34" charset="0"/>
                <a:cs typeface="Segoe UI" panose="020B0502040204020203" pitchFamily="34" charset="0"/>
              </a:rPr>
              <a:t>Unity and Maturity in the Body of Christ (</a:t>
            </a:r>
            <a:r>
              <a:rPr lang="en-US" sz="2000" b="1" dirty="0">
                <a:solidFill>
                  <a:srgbClr val="000000"/>
                </a:solidFill>
                <a:latin typeface="Gill Sans MT" panose="020B0502020104020203" pitchFamily="34" charset="0"/>
                <a:cs typeface="Segoe UI" panose="020B0502040204020203" pitchFamily="34" charset="0"/>
              </a:rPr>
              <a:t>Ephesians 4:2-3</a:t>
            </a:r>
            <a:r>
              <a:rPr lang="en-GB" sz="2000" b="1" dirty="0">
                <a:solidFill>
                  <a:srgbClr val="000000"/>
                </a:solidFill>
                <a:latin typeface="Gill Sans MT" panose="020B0502020104020203" pitchFamily="34" charset="0"/>
                <a:cs typeface="Segoe UI" panose="020B0502040204020203" pitchFamily="34" charset="0"/>
              </a:rPr>
              <a:t>)</a:t>
            </a:r>
          </a:p>
          <a:p>
            <a:pPr>
              <a:lnSpc>
                <a:spcPct val="107000"/>
              </a:lnSpc>
              <a:spcAft>
                <a:spcPts val="800"/>
              </a:spcAft>
            </a:pPr>
            <a:endParaRPr lang="en-GB" sz="2000" b="1" dirty="0">
              <a:solidFill>
                <a:srgbClr val="000000"/>
              </a:solidFill>
              <a:latin typeface="Gill Sans MT" panose="020B0502020104020203" pitchFamily="34" charset="0"/>
              <a:cs typeface="Segoe UI" panose="020B0502040204020203" pitchFamily="34" charset="0"/>
            </a:endParaRPr>
          </a:p>
          <a:p>
            <a:pPr>
              <a:lnSpc>
                <a:spcPct val="107000"/>
              </a:lnSpc>
              <a:spcAft>
                <a:spcPts val="800"/>
              </a:spcAft>
            </a:pPr>
            <a:r>
              <a:rPr lang="en-US" dirty="0">
                <a:solidFill>
                  <a:srgbClr val="000000"/>
                </a:solidFill>
                <a:highlight>
                  <a:srgbClr val="FFFFFF"/>
                </a:highlight>
                <a:latin typeface="system-ui"/>
              </a:rPr>
              <a:t>"</a:t>
            </a:r>
            <a:r>
              <a:rPr lang="en-GB" dirty="0">
                <a:solidFill>
                  <a:srgbClr val="000000"/>
                </a:solidFill>
                <a:highlight>
                  <a:srgbClr val="FFFFFF"/>
                </a:highlight>
                <a:latin typeface="system-ui"/>
              </a:rPr>
              <a:t>Be completely humble and gentle; be patient, bearing with one another in love. Make every effort to keep the unity of the Spirit through the bond of peace</a:t>
            </a:r>
            <a:r>
              <a:rPr lang="en-US" dirty="0">
                <a:solidFill>
                  <a:srgbClr val="000000"/>
                </a:solidFill>
                <a:highlight>
                  <a:srgbClr val="FFFFFF"/>
                </a:highlight>
                <a:latin typeface="system-ui"/>
              </a:rPr>
              <a:t>."</a:t>
            </a:r>
            <a:endParaRPr lang="en-GB" b="0" i="0" dirty="0">
              <a:solidFill>
                <a:srgbClr val="000000"/>
              </a:solidFill>
              <a:effectLst/>
              <a:highlight>
                <a:srgbClr val="FFFFFF"/>
              </a:highlight>
              <a:latin typeface="system-ui"/>
            </a:endParaRPr>
          </a:p>
        </p:txBody>
      </p:sp>
      <p:pic>
        <p:nvPicPr>
          <p:cNvPr id="4098" name="Picture 2" descr="International day for the remembrance of the slave trade and its abolition concept International day for the remembrance of the slave trade and its abolition concept: Silhouette islam open two empty hands with palm up and birds flying over spiritual light background jesus peace stock pictures, royalty-free photos &amp; images">
            <a:extLst>
              <a:ext uri="{FF2B5EF4-FFF2-40B4-BE49-F238E27FC236}">
                <a16:creationId xmlns:a16="http://schemas.microsoft.com/office/drawing/2014/main" id="{00FD8F75-A7A7-FD90-3FEA-3582C5B3B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545" y="1395068"/>
            <a:ext cx="6735892" cy="378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819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9" name="Diagram 8">
            <a:extLst>
              <a:ext uri="{FF2B5EF4-FFF2-40B4-BE49-F238E27FC236}">
                <a16:creationId xmlns:a16="http://schemas.microsoft.com/office/drawing/2014/main" id="{0D784F4A-5951-B480-8A24-4C7C644105DD}"/>
              </a:ext>
            </a:extLst>
          </p:cNvPr>
          <p:cNvGraphicFramePr/>
          <p:nvPr>
            <p:extLst>
              <p:ext uri="{D42A27DB-BD31-4B8C-83A1-F6EECF244321}">
                <p14:modId xmlns:p14="http://schemas.microsoft.com/office/powerpoint/2010/main" val="3892931083"/>
              </p:ext>
            </p:extLst>
          </p:nvPr>
        </p:nvGraphicFramePr>
        <p:xfrm>
          <a:off x="1471552" y="1347172"/>
          <a:ext cx="4624448" cy="5421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68ABCAF4-3ED3-0342-F107-D986112DBF90}"/>
              </a:ext>
            </a:extLst>
          </p:cNvPr>
          <p:cNvGrpSpPr/>
          <p:nvPr/>
        </p:nvGrpSpPr>
        <p:grpSpPr>
          <a:xfrm>
            <a:off x="1471552" y="204087"/>
            <a:ext cx="9248895" cy="1053904"/>
            <a:chOff x="0" y="1810"/>
            <a:chExt cx="3086665" cy="1053904"/>
          </a:xfrm>
        </p:grpSpPr>
        <p:sp>
          <p:nvSpPr>
            <p:cNvPr id="11" name="Rounded Rectangle 10">
              <a:extLst>
                <a:ext uri="{FF2B5EF4-FFF2-40B4-BE49-F238E27FC236}">
                  <a16:creationId xmlns:a16="http://schemas.microsoft.com/office/drawing/2014/main" id="{BFA022A0-BD95-0E76-0830-C2C164411EE9}"/>
                </a:ext>
              </a:extLst>
            </p:cNvPr>
            <p:cNvSpPr/>
            <p:nvPr/>
          </p:nvSpPr>
          <p:spPr>
            <a:xfrm>
              <a:off x="0" y="1810"/>
              <a:ext cx="3086665" cy="105390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600"/>
            </a:p>
          </p:txBody>
        </p:sp>
        <p:sp>
          <p:nvSpPr>
            <p:cNvPr id="12" name="Rounded Rectangle 4">
              <a:extLst>
                <a:ext uri="{FF2B5EF4-FFF2-40B4-BE49-F238E27FC236}">
                  <a16:creationId xmlns:a16="http://schemas.microsoft.com/office/drawing/2014/main" id="{F3DFFB85-6F8C-3C46-BE93-C78BD6C31D78}"/>
                </a:ext>
              </a:extLst>
            </p:cNvPr>
            <p:cNvSpPr txBox="1"/>
            <p:nvPr/>
          </p:nvSpPr>
          <p:spPr>
            <a:xfrm>
              <a:off x="51447" y="53257"/>
              <a:ext cx="2983771" cy="951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GB" sz="3200" b="1" kern="1200" dirty="0"/>
                <a:t>Tolerance as Love in Action</a:t>
              </a:r>
              <a:endParaRPr lang="en-NZ" sz="3200" kern="1200" dirty="0"/>
            </a:p>
          </p:txBody>
        </p:sp>
      </p:grpSp>
      <p:sp>
        <p:nvSpPr>
          <p:cNvPr id="2" name="Rectangle: Rounded Corners 1">
            <a:extLst>
              <a:ext uri="{FF2B5EF4-FFF2-40B4-BE49-F238E27FC236}">
                <a16:creationId xmlns:a16="http://schemas.microsoft.com/office/drawing/2014/main" id="{5CAAF9F4-BE59-C57A-E0EB-DC8844360268}"/>
              </a:ext>
            </a:extLst>
          </p:cNvPr>
          <p:cNvSpPr/>
          <p:nvPr/>
        </p:nvSpPr>
        <p:spPr>
          <a:xfrm>
            <a:off x="6393426" y="1415845"/>
            <a:ext cx="4327021" cy="535297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342900" lvl="0" indent="-342900" rtl="0">
              <a:lnSpc>
                <a:spcPct val="115000"/>
              </a:lnSpc>
              <a:spcBef>
                <a:spcPts val="600"/>
              </a:spcBef>
              <a:spcAft>
                <a:spcPts val="800"/>
              </a:spcAft>
              <a:buFont typeface="Symbol" panose="05050102010706020507" pitchFamily="18" charset="2"/>
              <a:buChar char=""/>
            </a:pPr>
            <a:endParaRPr lang="en-US" sz="1800" kern="100" dirty="0">
              <a:solidFill>
                <a:srgbClr val="00313B"/>
              </a:solidFill>
              <a:effectLst/>
              <a:latin typeface="Libre Franklin Light" pitchFamily="2" charset="0"/>
              <a:ea typeface="Libre Franklin Light" pitchFamily="2" charset="0"/>
              <a:cs typeface="Times New Roman" panose="02020603050405020304" pitchFamily="18" charset="0"/>
            </a:endParaRPr>
          </a:p>
          <a:p>
            <a:pPr marL="342900" lvl="0" indent="-342900" rtl="0">
              <a:lnSpc>
                <a:spcPct val="115000"/>
              </a:lnSpc>
              <a:spcBef>
                <a:spcPts val="600"/>
              </a:spcBef>
              <a:spcAft>
                <a:spcPts val="800"/>
              </a:spcAft>
              <a:buFont typeface="Symbol" panose="05050102010706020507" pitchFamily="18" charset="2"/>
              <a:buChar char=""/>
            </a:pPr>
            <a:r>
              <a:rPr lang="en-US" sz="1800" kern="100" dirty="0">
                <a:solidFill>
                  <a:srgbClr val="00313B"/>
                </a:solidFill>
                <a:effectLst/>
                <a:latin typeface="Libre Franklin Light" pitchFamily="2" charset="0"/>
                <a:ea typeface="Libre Franklin Light" pitchFamily="2" charset="0"/>
                <a:cs typeface="Times New Roman" panose="02020603050405020304" pitchFamily="18" charset="0"/>
              </a:rPr>
              <a:t>How can we embody tolerance in our daily lives? </a:t>
            </a:r>
            <a:endParaRPr lang="en-GB" sz="1800" kern="100" dirty="0">
              <a:solidFill>
                <a:srgbClr val="00313B"/>
              </a:solidFill>
              <a:effectLst/>
              <a:latin typeface="Libre Franklin Light" pitchFamily="2" charset="0"/>
              <a:ea typeface="Libre Franklin Light" pitchFamily="2"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sz="1800" kern="100" dirty="0">
                <a:solidFill>
                  <a:srgbClr val="00313B"/>
                </a:solidFill>
                <a:effectLst/>
                <a:latin typeface="Libre Franklin Light" pitchFamily="2" charset="0"/>
                <a:ea typeface="Libre Franklin Light" pitchFamily="2" charset="0"/>
                <a:cs typeface="Times New Roman" panose="02020603050405020304" pitchFamily="18" charset="0"/>
              </a:rPr>
              <a:t>How can we reach out to those who may feel marginalized or misunderstood?</a:t>
            </a:r>
            <a:endParaRPr lang="en-GB" sz="1800" kern="100" dirty="0">
              <a:solidFill>
                <a:srgbClr val="00313B"/>
              </a:solidFill>
              <a:effectLst/>
              <a:latin typeface="Libre Franklin Light" pitchFamily="2" charset="0"/>
              <a:ea typeface="Libre Franklin Light" pitchFamily="2"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sz="1800" kern="100" dirty="0">
                <a:solidFill>
                  <a:srgbClr val="00313B"/>
                </a:solidFill>
                <a:effectLst/>
                <a:latin typeface="Libre Franklin Light" pitchFamily="2" charset="0"/>
                <a:ea typeface="Libre Franklin Light" pitchFamily="2" charset="0"/>
                <a:cs typeface="Times New Roman" panose="02020603050405020304" pitchFamily="18" charset="0"/>
              </a:rPr>
              <a:t>How can we practice active listening to better understand the perspectives of others?</a:t>
            </a:r>
            <a:endParaRPr lang="en-GB" sz="1800" kern="100" dirty="0">
              <a:solidFill>
                <a:srgbClr val="00313B"/>
              </a:solidFill>
              <a:effectLst/>
              <a:latin typeface="Libre Franklin Light" pitchFamily="2" charset="0"/>
              <a:ea typeface="Libre Franklin Light" pitchFamily="2"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sz="1800" kern="100" dirty="0">
                <a:solidFill>
                  <a:srgbClr val="00313B"/>
                </a:solidFill>
                <a:effectLst/>
                <a:latin typeface="Libre Franklin Light" pitchFamily="2" charset="0"/>
                <a:ea typeface="Libre Franklin Light" pitchFamily="2" charset="0"/>
                <a:cs typeface="Times New Roman" panose="02020603050405020304" pitchFamily="18" charset="0"/>
              </a:rPr>
              <a:t>In what ways can you show kindness to someone who holds different beliefs or opinions?</a:t>
            </a:r>
            <a:endParaRPr lang="en-GB" sz="1800" kern="100" dirty="0">
              <a:solidFill>
                <a:srgbClr val="00313B"/>
              </a:solidFill>
              <a:effectLst/>
              <a:latin typeface="Libre Franklin Light" pitchFamily="2" charset="0"/>
              <a:ea typeface="Libre Franklin Light" pitchFamily="2"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sz="1800" kern="100" dirty="0">
                <a:solidFill>
                  <a:srgbClr val="00313B"/>
                </a:solidFill>
                <a:effectLst/>
                <a:latin typeface="Libre Franklin Light" pitchFamily="2" charset="0"/>
                <a:ea typeface="Libre Franklin Light" pitchFamily="2" charset="0"/>
                <a:cs typeface="Times New Roman" panose="02020603050405020304" pitchFamily="18" charset="0"/>
              </a:rPr>
              <a:t>What role does patience play in resolving conflicts and fostering understanding?</a:t>
            </a:r>
            <a:endParaRPr lang="en-GB" sz="1800" kern="100" dirty="0">
              <a:solidFill>
                <a:srgbClr val="00313B"/>
              </a:solidFill>
              <a:effectLst/>
              <a:latin typeface="Libre Franklin Light" pitchFamily="2" charset="0"/>
              <a:ea typeface="Libre Franklin Light" pitchFamily="2" charset="0"/>
              <a:cs typeface="Times New Roman" panose="02020603050405020304" pitchFamily="18" charset="0"/>
            </a:endParaRPr>
          </a:p>
          <a:p>
            <a:pPr algn="ctr"/>
            <a:endParaRPr lang="en-GB" dirty="0"/>
          </a:p>
        </p:txBody>
      </p:sp>
    </p:spTree>
    <p:extLst>
      <p:ext uri="{BB962C8B-B14F-4D97-AF65-F5344CB8AC3E}">
        <p14:creationId xmlns:p14="http://schemas.microsoft.com/office/powerpoint/2010/main" val="1527205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
            <a:extLst>
              <a:ext uri="{FF2B5EF4-FFF2-40B4-BE49-F238E27FC236}">
                <a16:creationId xmlns:a16="http://schemas.microsoft.com/office/drawing/2014/main" id="{F6559AEB-8FC0-38BF-979B-40DC88418904}"/>
              </a:ext>
            </a:extLst>
          </p:cNvPr>
          <p:cNvSpPr/>
          <p:nvPr/>
        </p:nvSpPr>
        <p:spPr>
          <a:xfrm>
            <a:off x="503629" y="844335"/>
            <a:ext cx="6077020" cy="5156425"/>
          </a:xfrm>
          <a:prstGeom prst="wedgeRoundRectCallout">
            <a:avLst>
              <a:gd name="adj1" fmla="val 37728"/>
              <a:gd name="adj2" fmla="val 48260"/>
              <a:gd name="adj3" fmla="val 16667"/>
            </a:avLst>
          </a:prstGeom>
          <a:solidFill>
            <a:schemeClr val="accent5"/>
          </a:solid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nSpc>
                <a:spcPct val="115000"/>
              </a:lnSpc>
              <a:spcAft>
                <a:spcPts val="800"/>
              </a:spcAft>
            </a:pPr>
            <a:r>
              <a:rPr lang="en-GB" sz="2400" kern="100" dirty="0">
                <a:latin typeface="Aptos"/>
                <a:cs typeface="Times New Roman"/>
              </a:rPr>
              <a:t>I can contribute to a more tolerant community by...  </a:t>
            </a:r>
          </a:p>
          <a:p>
            <a:pPr>
              <a:lnSpc>
                <a:spcPct val="115000"/>
              </a:lnSpc>
              <a:spcAft>
                <a:spcPts val="800"/>
              </a:spcAft>
            </a:pPr>
            <a:r>
              <a:rPr lang="en-GB" sz="2400" kern="100" dirty="0">
                <a:latin typeface="Aptos"/>
                <a:cs typeface="Times New Roman"/>
              </a:rPr>
              <a:t>To better understand others, especially in challenging times, I could...  </a:t>
            </a:r>
          </a:p>
          <a:p>
            <a:pPr>
              <a:lnSpc>
                <a:spcPct val="115000"/>
              </a:lnSpc>
              <a:spcAft>
                <a:spcPts val="800"/>
              </a:spcAft>
            </a:pPr>
            <a:r>
              <a:rPr lang="en-GB" sz="2400" kern="100" dirty="0">
                <a:latin typeface="Aptos"/>
                <a:cs typeface="Times New Roman"/>
              </a:rPr>
              <a:t>To help create a welcoming environment, I could...</a:t>
            </a:r>
          </a:p>
          <a:p>
            <a:pPr>
              <a:lnSpc>
                <a:spcPct val="115000"/>
              </a:lnSpc>
              <a:spcAft>
                <a:spcPts val="800"/>
              </a:spcAft>
            </a:pPr>
            <a:r>
              <a:rPr lang="en-GB" sz="2400" kern="100" dirty="0">
                <a:latin typeface="Aptos"/>
                <a:cs typeface="Times New Roman"/>
              </a:rPr>
              <a:t> I can make a positive impact, even when situations feel overwhelming, by... </a:t>
            </a:r>
          </a:p>
          <a:p>
            <a:pPr>
              <a:lnSpc>
                <a:spcPct val="115000"/>
              </a:lnSpc>
              <a:spcAft>
                <a:spcPts val="800"/>
              </a:spcAft>
            </a:pPr>
            <a:r>
              <a:rPr lang="en-GB" sz="2400" kern="100" dirty="0">
                <a:latin typeface="Aptos"/>
                <a:cs typeface="Times New Roman"/>
              </a:rPr>
              <a:t>To foster tolerance, even when faced with difficulties, I could... </a:t>
            </a:r>
          </a:p>
        </p:txBody>
      </p:sp>
      <p:pic>
        <p:nvPicPr>
          <p:cNvPr id="2" name="Picture 1" descr="Large and small hands holding red heart">
            <a:extLst>
              <a:ext uri="{FF2B5EF4-FFF2-40B4-BE49-F238E27FC236}">
                <a16:creationId xmlns:a16="http://schemas.microsoft.com/office/drawing/2014/main" id="{CB7097C3-2404-C27C-09B4-18A3DE0C6A96}"/>
              </a:ext>
            </a:extLst>
          </p:cNvPr>
          <p:cNvPicPr>
            <a:picLocks noChangeAspect="1"/>
          </p:cNvPicPr>
          <p:nvPr/>
        </p:nvPicPr>
        <p:blipFill>
          <a:blip r:embed="rId2"/>
          <a:srcRect r="47175" b="-251"/>
          <a:stretch/>
        </p:blipFill>
        <p:spPr>
          <a:xfrm>
            <a:off x="7000068" y="844335"/>
            <a:ext cx="4830309" cy="5156425"/>
          </a:xfrm>
          <a:prstGeom prst="rect">
            <a:avLst/>
          </a:prstGeom>
        </p:spPr>
      </p:pic>
    </p:spTree>
    <p:extLst>
      <p:ext uri="{BB962C8B-B14F-4D97-AF65-F5344CB8AC3E}">
        <p14:creationId xmlns:p14="http://schemas.microsoft.com/office/powerpoint/2010/main" val="2955169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Group of multigenerational people hugging each others - Support, multiracial and diversity concept - Main focus on senior man with white hairs Group of multigenerational people hugging each others - Support, multiracial and diversity concept - Main focus on senior man with white hairs tolerance stock pictures, royalty-free photos &amp; images">
            <a:extLst>
              <a:ext uri="{FF2B5EF4-FFF2-40B4-BE49-F238E27FC236}">
                <a16:creationId xmlns:a16="http://schemas.microsoft.com/office/drawing/2014/main" id="{14B6779C-8E66-6C4D-CC17-66DD1255C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1683" y="1785938"/>
            <a:ext cx="5579268" cy="37195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rge group of people in the cross shape. Large group of people in the shape of cross. Vector illustration togetherness christ stock illustrations">
            <a:extLst>
              <a:ext uri="{FF2B5EF4-FFF2-40B4-BE49-F238E27FC236}">
                <a16:creationId xmlns:a16="http://schemas.microsoft.com/office/drawing/2014/main" id="{C045ADC8-47D0-E3B6-FADF-D62C430F2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228726"/>
            <a:ext cx="5072062" cy="507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6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50851C-F197-4809-BEB8-B4A1451F094B}"/>
              </a:ext>
            </a:extLst>
          </p:cNvPr>
          <p:cNvSpPr txBox="1"/>
          <p:nvPr/>
        </p:nvSpPr>
        <p:spPr>
          <a:xfrm>
            <a:off x="670560" y="703003"/>
            <a:ext cx="5425440" cy="5762475"/>
          </a:xfrm>
          <a:prstGeom prst="rect">
            <a:avLst/>
          </a:prstGeom>
          <a:noFill/>
        </p:spPr>
        <p:txBody>
          <a:bodyPr wrap="square">
            <a:spAutoFit/>
          </a:bodyPr>
          <a:lstStyle/>
          <a:p>
            <a:pPr>
              <a:lnSpc>
                <a:spcPct val="107000"/>
              </a:lnSpc>
              <a:spcAft>
                <a:spcPts val="800"/>
              </a:spcAft>
            </a:pPr>
            <a:r>
              <a:rPr lang="en-GB" sz="2000" b="1" dirty="0">
                <a:solidFill>
                  <a:srgbClr val="000000"/>
                </a:solidFill>
                <a:effectLst/>
                <a:latin typeface="Gill Sans MT" panose="020B0502020104020203" pitchFamily="34" charset="0"/>
                <a:ea typeface="Times New Roman" panose="02020603050405020304" pitchFamily="18" charset="0"/>
                <a:cs typeface="Segoe UI" panose="020B0502040204020203" pitchFamily="34" charset="0"/>
              </a:rPr>
              <a:t>Our prayer</a:t>
            </a:r>
          </a:p>
          <a:p>
            <a:pPr>
              <a:lnSpc>
                <a:spcPct val="115000"/>
              </a:lnSpc>
              <a:spcBef>
                <a:spcPts val="600"/>
              </a:spcBef>
              <a:spcAft>
                <a:spcPts val="800"/>
              </a:spcAft>
              <a:tabLst>
                <a:tab pos="285750" algn="l"/>
              </a:tabLst>
            </a:pPr>
            <a:r>
              <a:rPr lang="en-NZ" sz="1800" kern="100" dirty="0">
                <a:solidFill>
                  <a:srgbClr val="00313B"/>
                </a:solidFill>
                <a:effectLst/>
                <a:latin typeface="Libre Franklin Light" panose="020F0302020204030204" pitchFamily="34" charset="0"/>
                <a:ea typeface="Libre Franklin Light" panose="020F0302020204030204" pitchFamily="34" charset="0"/>
                <a:cs typeface="Times New Roman" panose="02020603050405020304" pitchFamily="18" charset="0"/>
              </a:rPr>
              <a:t>Loving God,</a:t>
            </a:r>
          </a:p>
          <a:p>
            <a:pPr algn="l" rtl="0" fontAlgn="base"/>
            <a:r>
              <a:rPr lang="en-NZ" kern="100" dirty="0">
                <a:solidFill>
                  <a:srgbClr val="00313B"/>
                </a:solidFill>
                <a:latin typeface="Libre Franklin Light" panose="020F0302020204030204" pitchFamily="34" charset="0"/>
                <a:cs typeface="Times New Roman" panose="02020603050405020304" pitchFamily="18" charset="0"/>
              </a:rPr>
              <a:t>We come together in prayer, seeking your guidance in building a more just and inclusive world.  </a:t>
            </a:r>
          </a:p>
          <a:p>
            <a:pPr algn="l" rtl="0" fontAlgn="base"/>
            <a:endParaRPr lang="en-NZ" kern="100" dirty="0">
              <a:solidFill>
                <a:srgbClr val="00313B"/>
              </a:solidFill>
              <a:latin typeface="Libre Franklin Light" panose="020F0302020204030204" pitchFamily="34" charset="0"/>
              <a:cs typeface="Times New Roman" panose="02020603050405020304" pitchFamily="18" charset="0"/>
            </a:endParaRPr>
          </a:p>
          <a:p>
            <a:pPr algn="l" rtl="0" fontAlgn="base"/>
            <a:r>
              <a:rPr lang="en-NZ" kern="100" dirty="0">
                <a:solidFill>
                  <a:srgbClr val="00313B"/>
                </a:solidFill>
                <a:latin typeface="Libre Franklin Light" panose="020F0302020204030204" pitchFamily="34" charset="0"/>
                <a:cs typeface="Times New Roman" panose="02020603050405020304" pitchFamily="18" charset="0"/>
              </a:rPr>
              <a:t>Open our hearts to see the dignity and worth of every person and teach us to stand against prejudice and division. Help us to be peacemakers in our school, our community, and beyond.  </a:t>
            </a:r>
          </a:p>
          <a:p>
            <a:pPr algn="l" rtl="0" fontAlgn="base"/>
            <a:endParaRPr lang="en-NZ" kern="100" dirty="0">
              <a:solidFill>
                <a:srgbClr val="00313B"/>
              </a:solidFill>
              <a:latin typeface="Libre Franklin Light" panose="020F0302020204030204" pitchFamily="34" charset="0"/>
              <a:cs typeface="Times New Roman" panose="02020603050405020304" pitchFamily="18" charset="0"/>
            </a:endParaRPr>
          </a:p>
          <a:p>
            <a:pPr algn="l" rtl="0" fontAlgn="base"/>
            <a:r>
              <a:rPr lang="en-NZ" kern="100" dirty="0">
                <a:solidFill>
                  <a:srgbClr val="00313B"/>
                </a:solidFill>
                <a:latin typeface="Libre Franklin Light" panose="020F0302020204030204" pitchFamily="34" charset="0"/>
                <a:cs typeface="Times New Roman" panose="02020603050405020304" pitchFamily="18" charset="0"/>
              </a:rPr>
              <a:t>May we reflect your love in all we do, showing kindness, understanding, and respect to all. Strengthen our commitment to creating a society where everyone is valued and can thrive. </a:t>
            </a:r>
          </a:p>
          <a:p>
            <a:pPr algn="l" rtl="0" fontAlgn="base"/>
            <a:endParaRPr lang="en-NZ" kern="100" dirty="0">
              <a:solidFill>
                <a:srgbClr val="00313B"/>
              </a:solidFill>
              <a:latin typeface="Libre Franklin Light" panose="020F0302020204030204" pitchFamily="34" charset="0"/>
              <a:cs typeface="Times New Roman" panose="02020603050405020304" pitchFamily="18" charset="0"/>
            </a:endParaRPr>
          </a:p>
          <a:p>
            <a:pPr algn="l" rtl="0" fontAlgn="base"/>
            <a:r>
              <a:rPr lang="en-NZ" kern="100" dirty="0">
                <a:solidFill>
                  <a:srgbClr val="00313B"/>
                </a:solidFill>
                <a:latin typeface="Libre Franklin Light" panose="020F0302020204030204" pitchFamily="34" charset="0"/>
                <a:cs typeface="Times New Roman" panose="02020603050405020304" pitchFamily="18" charset="0"/>
              </a:rPr>
              <a:t>In Jesus' name, we pray. </a:t>
            </a:r>
          </a:p>
          <a:p>
            <a:pPr algn="l" rtl="0" fontAlgn="base"/>
            <a:r>
              <a:rPr lang="en-NZ" kern="100" dirty="0">
                <a:solidFill>
                  <a:srgbClr val="00313B"/>
                </a:solidFill>
                <a:latin typeface="Libre Franklin Light" panose="020F0302020204030204" pitchFamily="34" charset="0"/>
                <a:cs typeface="Times New Roman" panose="02020603050405020304" pitchFamily="18" charset="0"/>
              </a:rPr>
              <a:t>Amen. </a:t>
            </a:r>
          </a:p>
          <a:p>
            <a:pPr>
              <a:lnSpc>
                <a:spcPct val="107000"/>
              </a:lnSpc>
              <a:spcAft>
                <a:spcPts val="800"/>
              </a:spcAft>
            </a:pPr>
            <a:endParaRPr lang="en-GB" sz="2000" dirty="0">
              <a:solidFill>
                <a:srgbClr val="000000"/>
              </a:solidFill>
              <a:latin typeface="Gill Sans MT" panose="020B0502020104020203" pitchFamily="34" charset="0"/>
              <a:ea typeface="Calibri" panose="020F0502020204030204" pitchFamily="34" charset="0"/>
              <a:cs typeface="Times New Roman" panose="02020603050405020304" pitchFamily="18" charset="0"/>
            </a:endParaRPr>
          </a:p>
        </p:txBody>
      </p:sp>
      <p:pic>
        <p:nvPicPr>
          <p:cNvPr id="1026" name="Picture 2" descr="Man worship pray for god blessing to wishing have a better life. Man hands holding praying to god with the bible. christian life crisis prayer to god concept Man worship pray for god blessing to wishing have a better life. Man hands holding praying to god with the bible. christian life crisis prayer to god concept prayer stock pictures, royalty-free photos &amp; images">
            <a:extLst>
              <a:ext uri="{FF2B5EF4-FFF2-40B4-BE49-F238E27FC236}">
                <a16:creationId xmlns:a16="http://schemas.microsoft.com/office/drawing/2014/main" id="{951175C4-2415-A947-041F-964ADFBC2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239" y="1456055"/>
            <a:ext cx="5597011" cy="4603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838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f4ed505-7171-43be-8ee8-c15c98cbd63a" xsi:nil="true"/>
    <lcf76f155ced4ddcb4097134ff3c332f xmlns="b77e63f3-463a-48f2-af4f-dd21ffe333f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55C7B467AFA045B311901BE13A2404" ma:contentTypeVersion="14" ma:contentTypeDescription="Create a new document." ma:contentTypeScope="" ma:versionID="bb7c97c6acda774412b36c2564a3293c">
  <xsd:schema xmlns:xsd="http://www.w3.org/2001/XMLSchema" xmlns:xs="http://www.w3.org/2001/XMLSchema" xmlns:p="http://schemas.microsoft.com/office/2006/metadata/properties" xmlns:ns2="b77e63f3-463a-48f2-af4f-dd21ffe333f8" xmlns:ns3="2f4ed505-7171-43be-8ee8-c15c98cbd63a" targetNamespace="http://schemas.microsoft.com/office/2006/metadata/properties" ma:root="true" ma:fieldsID="4fcb5bd04665ec28782fce97597e014b" ns2:_="" ns3:_="">
    <xsd:import namespace="b77e63f3-463a-48f2-af4f-dd21ffe333f8"/>
    <xsd:import namespace="2f4ed505-7171-43be-8ee8-c15c98cbd6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7e63f3-463a-48f2-af4f-dd21ffe333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4ed505-7171-43be-8ee8-c15c98cbd6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94b45d9-8c57-4fd6-b654-f5f612a54198}" ma:internalName="TaxCatchAll" ma:showField="CatchAllData" ma:web="2f4ed505-7171-43be-8ee8-c15c98cbd6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8ADCCA-8950-47EA-BF28-6A12D01E0055}">
  <ds:schemaRefs>
    <ds:schemaRef ds:uri="http://schemas.microsoft.com/sharepoint/v3/contenttype/forms"/>
  </ds:schemaRefs>
</ds:datastoreItem>
</file>

<file path=customXml/itemProps2.xml><?xml version="1.0" encoding="utf-8"?>
<ds:datastoreItem xmlns:ds="http://schemas.openxmlformats.org/officeDocument/2006/customXml" ds:itemID="{6AA8184A-C1FC-44C7-9CDC-A5EDBCD4D7B6}">
  <ds:schemaRefs>
    <ds:schemaRef ds:uri="http://purl.org/dc/terms/"/>
    <ds:schemaRef ds:uri="http://purl.org/dc/elements/1.1/"/>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purl.org/dc/dcmitype/"/>
    <ds:schemaRef ds:uri="b77e63f3-463a-48f2-af4f-dd21ffe333f8"/>
    <ds:schemaRef ds:uri="http://schemas.microsoft.com/office/infopath/2007/PartnerControls"/>
    <ds:schemaRef ds:uri="2f4ed505-7171-43be-8ee8-c15c98cbd63a"/>
  </ds:schemaRefs>
</ds:datastoreItem>
</file>

<file path=customXml/itemProps3.xml><?xml version="1.0" encoding="utf-8"?>
<ds:datastoreItem xmlns:ds="http://schemas.openxmlformats.org/officeDocument/2006/customXml" ds:itemID="{89EAD133-ACB7-4B3D-8D24-F9AB78AEA9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7e63f3-463a-48f2-af4f-dd21ffe333f8"/>
    <ds:schemaRef ds:uri="2f4ed505-7171-43be-8ee8-c15c98cbd6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484</Words>
  <Application>Microsoft Office PowerPoint</Application>
  <PresentationFormat>Widescreen</PresentationFormat>
  <Paragraphs>53</Paragraphs>
  <Slides>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Aptos</vt:lpstr>
      <vt:lpstr>Arial</vt:lpstr>
      <vt:lpstr>Calibri</vt:lpstr>
      <vt:lpstr>Calibri Light</vt:lpstr>
      <vt:lpstr>Gill Sans MT</vt:lpstr>
      <vt:lpstr>Libre Franklin Light</vt:lpstr>
      <vt:lpstr>PP Mori ExtraBold</vt:lpstr>
      <vt:lpstr>Symbol</vt:lpstr>
      <vt:lpstr>system-ui</vt:lpstr>
      <vt:lpstr>Office Theme</vt:lpstr>
      <vt:lpstr> From Difference to Unity: Tolerance as a Path to Peace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HRH Queen Elizabeth II What can we learn from her Christian faith and example of Servant Leadership?</dc:title>
  <dc:creator>Emily Norman</dc:creator>
  <cp:lastModifiedBy>Emily Norman</cp:lastModifiedBy>
  <cp:revision>46</cp:revision>
  <dcterms:created xsi:type="dcterms:W3CDTF">2021-09-02T11:06:34Z</dcterms:created>
  <dcterms:modified xsi:type="dcterms:W3CDTF">2024-11-13T20:45:49Z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0x0101003655C7B467AFA045B311901BE13A2404</vt:lpwstr>
  </property>
  <property fmtid="{D5CDD505-2E9C-101B-9397-08002B2CF9AE}" pid="3" name="MediaServiceImageTags">
    <vt:lpwstr/>
  </property>
</Properties>
</file>