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57" r:id="rId6"/>
    <p:sldId id="274" r:id="rId7"/>
    <p:sldId id="266" r:id="rId8"/>
    <p:sldId id="276" r:id="rId9"/>
    <p:sldId id="275" r:id="rId10"/>
    <p:sldId id="277" r:id="rId11"/>
    <p:sldId id="27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2AEAF4-14F9-15D8-3CF9-A212C5383984}" name="Emily Norman" initials="EN" userId="S::emily.norman@churchofengland.org::7730ed5f-eae3-465e-ad4d-e4c0de3b251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D2F482-5C78-5189-909B-EC8D8F63D5A3}" v="12" dt="2025-01-30T09:51:23.782"/>
    <p1510:client id="{73E7385F-F3ED-438E-2E61-4182F0A8336A}" v="82" dt="2025-01-30T14:17:24.916"/>
    <p1510:client id="{82FB18CE-6431-FF72-3455-9B90CD855AA0}" v="61" dt="2025-01-30T10:21:48.9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868" y="5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Olulari" userId="S::elizabeth.olulari@churchofengland.org::e5efd7f6-f581-4272-9e16-344ffcca6a1b" providerId="AD" clId="Web-{9F6FC934-4B2F-5401-578F-8E3D0B88F611}"/>
    <pc:docChg chg="modSld">
      <pc:chgData name="Elizabeth Olulari" userId="S::elizabeth.olulari@churchofengland.org::e5efd7f6-f581-4272-9e16-344ffcca6a1b" providerId="AD" clId="Web-{9F6FC934-4B2F-5401-578F-8E3D0B88F611}" dt="2024-12-11T13:34:27.004" v="3" actId="1076"/>
      <pc:docMkLst>
        <pc:docMk/>
      </pc:docMkLst>
      <pc:sldChg chg="addSp delSp modSp">
        <pc:chgData name="Elizabeth Olulari" userId="S::elizabeth.olulari@churchofengland.org::e5efd7f6-f581-4272-9e16-344ffcca6a1b" providerId="AD" clId="Web-{9F6FC934-4B2F-5401-578F-8E3D0B88F611}" dt="2024-12-11T13:34:27.004" v="3" actId="1076"/>
        <pc:sldMkLst>
          <pc:docMk/>
          <pc:sldMk cId="1258593002" sldId="277"/>
        </pc:sldMkLst>
        <pc:picChg chg="add mod">
          <ac:chgData name="Elizabeth Olulari" userId="S::elizabeth.olulari@churchofengland.org::e5efd7f6-f581-4272-9e16-344ffcca6a1b" providerId="AD" clId="Web-{9F6FC934-4B2F-5401-578F-8E3D0B88F611}" dt="2024-12-11T13:34:27.004" v="3" actId="1076"/>
          <ac:picMkLst>
            <pc:docMk/>
            <pc:sldMk cId="1258593002" sldId="277"/>
            <ac:picMk id="6" creationId="{7EDEEFE2-5C14-9416-36A2-5E58B64788FB}"/>
          </ac:picMkLst>
        </pc:picChg>
      </pc:sldChg>
    </pc:docChg>
  </pc:docChgLst>
  <pc:docChgLst>
    <pc:chgData name="Emily Norman" userId="S::emily.norman@churchofengland.org::7730ed5f-eae3-465e-ad4d-e4c0de3b2516" providerId="AD" clId="Web-{73E7385F-F3ED-438E-2E61-4182F0A8336A}"/>
    <pc:docChg chg="delSld modSld">
      <pc:chgData name="Emily Norman" userId="S::emily.norman@churchofengland.org::7730ed5f-eae3-465e-ad4d-e4c0de3b2516" providerId="AD" clId="Web-{73E7385F-F3ED-438E-2E61-4182F0A8336A}" dt="2025-01-30T14:17:22.463" v="57" actId="20577"/>
      <pc:docMkLst>
        <pc:docMk/>
      </pc:docMkLst>
      <pc:sldChg chg="delSp modSp delAnim">
        <pc:chgData name="Emily Norman" userId="S::emily.norman@churchofengland.org::7730ed5f-eae3-465e-ad4d-e4c0de3b2516" providerId="AD" clId="Web-{73E7385F-F3ED-438E-2E61-4182F0A8336A}" dt="2025-01-30T14:00:51.377" v="13" actId="1076"/>
        <pc:sldMkLst>
          <pc:docMk/>
          <pc:sldMk cId="1933232929" sldId="256"/>
        </pc:sldMkLst>
        <pc:spChg chg="mod">
          <ac:chgData name="Emily Norman" userId="S::emily.norman@churchofengland.org::7730ed5f-eae3-465e-ad4d-e4c0de3b2516" providerId="AD" clId="Web-{73E7385F-F3ED-438E-2E61-4182F0A8336A}" dt="2025-01-30T14:00:51.377" v="13" actId="1076"/>
          <ac:spMkLst>
            <pc:docMk/>
            <pc:sldMk cId="1933232929" sldId="256"/>
            <ac:spMk id="2" creationId="{DF0CB6BB-000B-4A50-9A09-51DECCD005F6}"/>
          </ac:spMkLst>
        </pc:spChg>
        <pc:spChg chg="mod">
          <ac:chgData name="Emily Norman" userId="S::emily.norman@churchofengland.org::7730ed5f-eae3-465e-ad4d-e4c0de3b2516" providerId="AD" clId="Web-{73E7385F-F3ED-438E-2E61-4182F0A8336A}" dt="2025-01-30T14:00:48.315" v="12" actId="1076"/>
          <ac:spMkLst>
            <pc:docMk/>
            <pc:sldMk cId="1933232929" sldId="256"/>
            <ac:spMk id="3" creationId="{38E1BACD-2803-5CD0-5F2F-594392B6BB6A}"/>
          </ac:spMkLst>
        </pc:spChg>
        <pc:picChg chg="del mod">
          <ac:chgData name="Emily Norman" userId="S::emily.norman@churchofengland.org::7730ed5f-eae3-465e-ad4d-e4c0de3b2516" providerId="AD" clId="Web-{73E7385F-F3ED-438E-2E61-4182F0A8336A}" dt="2025-01-30T14:00:40.690" v="11"/>
          <ac:picMkLst>
            <pc:docMk/>
            <pc:sldMk cId="1933232929" sldId="256"/>
            <ac:picMk id="5" creationId="{6992B92F-A352-BD03-22C5-5BC270DD2CA4}"/>
          </ac:picMkLst>
        </pc:picChg>
      </pc:sldChg>
      <pc:sldChg chg="modSp">
        <pc:chgData name="Emily Norman" userId="S::emily.norman@churchofengland.org::7730ed5f-eae3-465e-ad4d-e4c0de3b2516" providerId="AD" clId="Web-{73E7385F-F3ED-438E-2E61-4182F0A8336A}" dt="2025-01-30T14:13:19.410" v="35" actId="20577"/>
        <pc:sldMkLst>
          <pc:docMk/>
          <pc:sldMk cId="1018822924" sldId="266"/>
        </pc:sldMkLst>
        <pc:spChg chg="mod">
          <ac:chgData name="Emily Norman" userId="S::emily.norman@churchofengland.org::7730ed5f-eae3-465e-ad4d-e4c0de3b2516" providerId="AD" clId="Web-{73E7385F-F3ED-438E-2E61-4182F0A8336A}" dt="2025-01-30T14:13:19.410" v="35" actId="20577"/>
          <ac:spMkLst>
            <pc:docMk/>
            <pc:sldMk cId="1018822924" sldId="266"/>
            <ac:spMk id="2" creationId="{72F2D276-139A-40E6-9F96-05947E54F3FE}"/>
          </ac:spMkLst>
        </pc:spChg>
      </pc:sldChg>
      <pc:sldChg chg="modSp del">
        <pc:chgData name="Emily Norman" userId="S::emily.norman@churchofengland.org::7730ed5f-eae3-465e-ad4d-e4c0de3b2516" providerId="AD" clId="Web-{73E7385F-F3ED-438E-2E61-4182F0A8336A}" dt="2025-01-30T14:09:06.779" v="14"/>
        <pc:sldMkLst>
          <pc:docMk/>
          <pc:sldMk cId="876819876" sldId="267"/>
        </pc:sldMkLst>
        <pc:spChg chg="mod">
          <ac:chgData name="Emily Norman" userId="S::emily.norman@churchofengland.org::7730ed5f-eae3-465e-ad4d-e4c0de3b2516" providerId="AD" clId="Web-{73E7385F-F3ED-438E-2E61-4182F0A8336A}" dt="2025-01-30T14:00:36.643" v="10" actId="20577"/>
          <ac:spMkLst>
            <pc:docMk/>
            <pc:sldMk cId="876819876" sldId="267"/>
            <ac:spMk id="2" creationId="{3635FAD6-B06C-57C8-7419-F00F441E75F8}"/>
          </ac:spMkLst>
        </pc:spChg>
      </pc:sldChg>
      <pc:sldChg chg="modSp">
        <pc:chgData name="Emily Norman" userId="S::emily.norman@churchofengland.org::7730ed5f-eae3-465e-ad4d-e4c0de3b2516" providerId="AD" clId="Web-{73E7385F-F3ED-438E-2E61-4182F0A8336A}" dt="2025-01-30T14:17:22.463" v="57" actId="20577"/>
        <pc:sldMkLst>
          <pc:docMk/>
          <pc:sldMk cId="1995838796" sldId="270"/>
        </pc:sldMkLst>
        <pc:spChg chg="mod">
          <ac:chgData name="Emily Norman" userId="S::emily.norman@churchofengland.org::7730ed5f-eae3-465e-ad4d-e4c0de3b2516" providerId="AD" clId="Web-{73E7385F-F3ED-438E-2E61-4182F0A8336A}" dt="2025-01-30T14:17:22.463" v="57" actId="20577"/>
          <ac:spMkLst>
            <pc:docMk/>
            <pc:sldMk cId="1995838796" sldId="270"/>
            <ac:spMk id="4" creationId="{8D50851C-F197-4809-BEB8-B4A1451F094B}"/>
          </ac:spMkLst>
        </pc:spChg>
      </pc:sldChg>
      <pc:sldChg chg="del">
        <pc:chgData name="Emily Norman" userId="S::emily.norman@churchofengland.org::7730ed5f-eae3-465e-ad4d-e4c0de3b2516" providerId="AD" clId="Web-{73E7385F-F3ED-438E-2E61-4182F0A8336A}" dt="2025-01-30T14:16:55.540" v="50"/>
        <pc:sldMkLst>
          <pc:docMk/>
          <pc:sldMk cId="993030951" sldId="273"/>
        </pc:sldMkLst>
      </pc:sldChg>
      <pc:sldChg chg="modSp">
        <pc:chgData name="Emily Norman" userId="S::emily.norman@churchofengland.org::7730ed5f-eae3-465e-ad4d-e4c0de3b2516" providerId="AD" clId="Web-{73E7385F-F3ED-438E-2E61-4182F0A8336A}" dt="2025-01-30T14:09:34.639" v="33" actId="20577"/>
        <pc:sldMkLst>
          <pc:docMk/>
          <pc:sldMk cId="1039855214" sldId="274"/>
        </pc:sldMkLst>
        <pc:spChg chg="mod">
          <ac:chgData name="Emily Norman" userId="S::emily.norman@churchofengland.org::7730ed5f-eae3-465e-ad4d-e4c0de3b2516" providerId="AD" clId="Web-{73E7385F-F3ED-438E-2E61-4182F0A8336A}" dt="2025-01-30T14:09:34.639" v="33" actId="20577"/>
          <ac:spMkLst>
            <pc:docMk/>
            <pc:sldMk cId="1039855214" sldId="274"/>
            <ac:spMk id="4" creationId="{C6F5A49E-5EF7-CE57-073C-76D151ACFAB6}"/>
          </ac:spMkLst>
        </pc:spChg>
      </pc:sldChg>
      <pc:sldChg chg="modSp">
        <pc:chgData name="Emily Norman" userId="S::emily.norman@churchofengland.org::7730ed5f-eae3-465e-ad4d-e4c0de3b2516" providerId="AD" clId="Web-{73E7385F-F3ED-438E-2E61-4182F0A8336A}" dt="2025-01-30T14:13:33.785" v="47" actId="20577"/>
        <pc:sldMkLst>
          <pc:docMk/>
          <pc:sldMk cId="1761035007" sldId="276"/>
        </pc:sldMkLst>
        <pc:spChg chg="mod">
          <ac:chgData name="Emily Norman" userId="S::emily.norman@churchofengland.org::7730ed5f-eae3-465e-ad4d-e4c0de3b2516" providerId="AD" clId="Web-{73E7385F-F3ED-438E-2E61-4182F0A8336A}" dt="2025-01-30T14:13:33.785" v="47" actId="20577"/>
          <ac:spMkLst>
            <pc:docMk/>
            <pc:sldMk cId="1761035007" sldId="276"/>
            <ac:spMk id="3" creationId="{277E1674-02A9-EEEF-C542-3FE532E2CEB5}"/>
          </ac:spMkLst>
        </pc:spChg>
      </pc:sldChg>
      <pc:sldChg chg="modSp">
        <pc:chgData name="Emily Norman" userId="S::emily.norman@churchofengland.org::7730ed5f-eae3-465e-ad4d-e4c0de3b2516" providerId="AD" clId="Web-{73E7385F-F3ED-438E-2E61-4182F0A8336A}" dt="2025-01-30T14:16:25.524" v="49" actId="20577"/>
        <pc:sldMkLst>
          <pc:docMk/>
          <pc:sldMk cId="1258593002" sldId="277"/>
        </pc:sldMkLst>
        <pc:spChg chg="mod">
          <ac:chgData name="Emily Norman" userId="S::emily.norman@churchofengland.org::7730ed5f-eae3-465e-ad4d-e4c0de3b2516" providerId="AD" clId="Web-{73E7385F-F3ED-438E-2E61-4182F0A8336A}" dt="2025-01-30T14:16:25.524" v="49" actId="20577"/>
          <ac:spMkLst>
            <pc:docMk/>
            <pc:sldMk cId="1258593002" sldId="277"/>
            <ac:spMk id="2" creationId="{085DEE34-3020-FED0-6A9B-E88CAA587B30}"/>
          </ac:spMkLst>
        </pc:spChg>
      </pc:sldChg>
    </pc:docChg>
  </pc:docChgLst>
  <pc:docChgLst>
    <pc:chgData name="Elizabeth Olulari" userId="e5efd7f6-f581-4272-9e16-344ffcca6a1b" providerId="ADAL" clId="{55709F6F-FF87-4762-B77D-D4CB76C0D43F}"/>
    <pc:docChg chg="custSel modSld">
      <pc:chgData name="Elizabeth Olulari" userId="e5efd7f6-f581-4272-9e16-344ffcca6a1b" providerId="ADAL" clId="{55709F6F-FF87-4762-B77D-D4CB76C0D43F}" dt="2024-12-18T22:37:34.222" v="160" actId="1076"/>
      <pc:docMkLst>
        <pc:docMk/>
      </pc:docMkLst>
      <pc:sldChg chg="addSp delSp modSp mod delAnim modAnim">
        <pc:chgData name="Elizabeth Olulari" userId="e5efd7f6-f581-4272-9e16-344ffcca6a1b" providerId="ADAL" clId="{55709F6F-FF87-4762-B77D-D4CB76C0D43F}" dt="2024-12-18T22:36:02.572" v="156" actId="1076"/>
        <pc:sldMkLst>
          <pc:docMk/>
          <pc:sldMk cId="1933232929" sldId="256"/>
        </pc:sldMkLst>
        <pc:picChg chg="del">
          <ac:chgData name="Elizabeth Olulari" userId="e5efd7f6-f581-4272-9e16-344ffcca6a1b" providerId="ADAL" clId="{55709F6F-FF87-4762-B77D-D4CB76C0D43F}" dt="2024-12-18T17:31:46.074" v="3" actId="478"/>
          <ac:picMkLst>
            <pc:docMk/>
            <pc:sldMk cId="1933232929" sldId="256"/>
            <ac:picMk id="4" creationId="{1ABEE648-55B1-F579-88BE-78A89E14EEF5}"/>
          </ac:picMkLst>
        </pc:picChg>
        <pc:picChg chg="add mod">
          <ac:chgData name="Elizabeth Olulari" userId="e5efd7f6-f581-4272-9e16-344ffcca6a1b" providerId="ADAL" clId="{55709F6F-FF87-4762-B77D-D4CB76C0D43F}" dt="2024-12-18T22:36:02.572" v="156" actId="1076"/>
          <ac:picMkLst>
            <pc:docMk/>
            <pc:sldMk cId="1933232929" sldId="256"/>
            <ac:picMk id="5" creationId="{6992B92F-A352-BD03-22C5-5BC270DD2CA4}"/>
          </ac:picMkLst>
        </pc:picChg>
      </pc:sldChg>
      <pc:sldChg chg="addSp delSp modSp mod">
        <pc:chgData name="Elizabeth Olulari" userId="e5efd7f6-f581-4272-9e16-344ffcca6a1b" providerId="ADAL" clId="{55709F6F-FF87-4762-B77D-D4CB76C0D43F}" dt="2024-12-18T22:37:34.222" v="160" actId="1076"/>
        <pc:sldMkLst>
          <pc:docMk/>
          <pc:sldMk cId="1018822924" sldId="266"/>
        </pc:sldMkLst>
        <pc:picChg chg="add mod">
          <ac:chgData name="Elizabeth Olulari" userId="e5efd7f6-f581-4272-9e16-344ffcca6a1b" providerId="ADAL" clId="{55709F6F-FF87-4762-B77D-D4CB76C0D43F}" dt="2024-12-18T22:37:34.222" v="160" actId="1076"/>
          <ac:picMkLst>
            <pc:docMk/>
            <pc:sldMk cId="1018822924" sldId="266"/>
            <ac:picMk id="4" creationId="{8066DB5D-2754-7BF3-2E03-B83A67748AEE}"/>
          </ac:picMkLst>
        </pc:picChg>
        <pc:picChg chg="del mod">
          <ac:chgData name="Elizabeth Olulari" userId="e5efd7f6-f581-4272-9e16-344ffcca6a1b" providerId="ADAL" clId="{55709F6F-FF87-4762-B77D-D4CB76C0D43F}" dt="2024-12-18T22:37:21.727" v="157" actId="478"/>
          <ac:picMkLst>
            <pc:docMk/>
            <pc:sldMk cId="1018822924" sldId="266"/>
            <ac:picMk id="5" creationId="{E960D633-3A7A-12F2-61B1-9B4C3CB8CA48}"/>
          </ac:picMkLst>
        </pc:picChg>
      </pc:sldChg>
      <pc:sldChg chg="modSp mod">
        <pc:chgData name="Elizabeth Olulari" userId="e5efd7f6-f581-4272-9e16-344ffcca6a1b" providerId="ADAL" clId="{55709F6F-FF87-4762-B77D-D4CB76C0D43F}" dt="2024-12-18T20:17:15.182" v="152" actId="20577"/>
        <pc:sldMkLst>
          <pc:docMk/>
          <pc:sldMk cId="1995838796" sldId="270"/>
        </pc:sldMkLst>
        <pc:spChg chg="mod">
          <ac:chgData name="Elizabeth Olulari" userId="e5efd7f6-f581-4272-9e16-344ffcca6a1b" providerId="ADAL" clId="{55709F6F-FF87-4762-B77D-D4CB76C0D43F}" dt="2024-12-18T20:17:15.182" v="152" actId="20577"/>
          <ac:spMkLst>
            <pc:docMk/>
            <pc:sldMk cId="1995838796" sldId="270"/>
            <ac:spMk id="4" creationId="{8D50851C-F197-4809-BEB8-B4A1451F094B}"/>
          </ac:spMkLst>
        </pc:spChg>
      </pc:sldChg>
      <pc:sldChg chg="modSp mod modNotesTx">
        <pc:chgData name="Elizabeth Olulari" userId="e5efd7f6-f581-4272-9e16-344ffcca6a1b" providerId="ADAL" clId="{55709F6F-FF87-4762-B77D-D4CB76C0D43F}" dt="2024-12-18T17:29:51.697" v="2"/>
        <pc:sldMkLst>
          <pc:docMk/>
          <pc:sldMk cId="1039855214" sldId="274"/>
        </pc:sldMkLst>
        <pc:spChg chg="mod">
          <ac:chgData name="Elizabeth Olulari" userId="e5efd7f6-f581-4272-9e16-344ffcca6a1b" providerId="ADAL" clId="{55709F6F-FF87-4762-B77D-D4CB76C0D43F}" dt="2024-12-18T17:23:48.946" v="1"/>
          <ac:spMkLst>
            <pc:docMk/>
            <pc:sldMk cId="1039855214" sldId="274"/>
            <ac:spMk id="4" creationId="{C6F5A49E-5EF7-CE57-073C-76D151ACFAB6}"/>
          </ac:spMkLst>
        </pc:spChg>
      </pc:sldChg>
      <pc:sldChg chg="modSp mod">
        <pc:chgData name="Elizabeth Olulari" userId="e5efd7f6-f581-4272-9e16-344ffcca6a1b" providerId="ADAL" clId="{55709F6F-FF87-4762-B77D-D4CB76C0D43F}" dt="2024-12-18T17:39:27.457" v="50" actId="20577"/>
        <pc:sldMkLst>
          <pc:docMk/>
          <pc:sldMk cId="1761035007" sldId="276"/>
        </pc:sldMkLst>
        <pc:spChg chg="mod">
          <ac:chgData name="Elizabeth Olulari" userId="e5efd7f6-f581-4272-9e16-344ffcca6a1b" providerId="ADAL" clId="{55709F6F-FF87-4762-B77D-D4CB76C0D43F}" dt="2024-12-18T17:38:47.115" v="8"/>
          <ac:spMkLst>
            <pc:docMk/>
            <pc:sldMk cId="1761035007" sldId="276"/>
            <ac:spMk id="4" creationId="{5CDADBD5-966E-10D0-A782-5118A6193B48}"/>
          </ac:spMkLst>
        </pc:spChg>
        <pc:spChg chg="mod">
          <ac:chgData name="Elizabeth Olulari" userId="e5efd7f6-f581-4272-9e16-344ffcca6a1b" providerId="ADAL" clId="{55709F6F-FF87-4762-B77D-D4CB76C0D43F}" dt="2024-12-18T17:39:27.457" v="50" actId="20577"/>
          <ac:spMkLst>
            <pc:docMk/>
            <pc:sldMk cId="1761035007" sldId="276"/>
            <ac:spMk id="5" creationId="{09B2DC13-B177-6C1B-3BD6-BEAE267694C1}"/>
          </ac:spMkLst>
        </pc:spChg>
      </pc:sldChg>
      <pc:sldChg chg="modSp mod modCm">
        <pc:chgData name="Elizabeth Olulari" userId="e5efd7f6-f581-4272-9e16-344ffcca6a1b" providerId="ADAL" clId="{55709F6F-FF87-4762-B77D-D4CB76C0D43F}" dt="2024-12-18T20:15:25.603" v="145" actId="14100"/>
        <pc:sldMkLst>
          <pc:docMk/>
          <pc:sldMk cId="1258593002" sldId="277"/>
        </pc:sldMkLst>
        <pc:spChg chg="mod">
          <ac:chgData name="Elizabeth Olulari" userId="e5efd7f6-f581-4272-9e16-344ffcca6a1b" providerId="ADAL" clId="{55709F6F-FF87-4762-B77D-D4CB76C0D43F}" dt="2024-12-18T20:12:00.109" v="104" actId="20577"/>
          <ac:spMkLst>
            <pc:docMk/>
            <pc:sldMk cId="1258593002" sldId="277"/>
            <ac:spMk id="2" creationId="{085DEE34-3020-FED0-6A9B-E88CAA587B30}"/>
          </ac:spMkLst>
        </pc:spChg>
        <pc:spChg chg="mod">
          <ac:chgData name="Elizabeth Olulari" userId="e5efd7f6-f581-4272-9e16-344ffcca6a1b" providerId="ADAL" clId="{55709F6F-FF87-4762-B77D-D4CB76C0D43F}" dt="2024-12-18T20:15:25.603" v="145" actId="14100"/>
          <ac:spMkLst>
            <pc:docMk/>
            <pc:sldMk cId="1258593002" sldId="277"/>
            <ac:spMk id="3" creationId="{D5258C4B-ED50-C525-5992-6D73E10DC989}"/>
          </ac:spMkLst>
        </pc:spChg>
        <pc:spChg chg="mod">
          <ac:chgData name="Elizabeth Olulari" userId="e5efd7f6-f581-4272-9e16-344ffcca6a1b" providerId="ADAL" clId="{55709F6F-FF87-4762-B77D-D4CB76C0D43F}" dt="2024-12-18T20:15:14.272" v="141" actId="21"/>
          <ac:spMkLst>
            <pc:docMk/>
            <pc:sldMk cId="1258593002" sldId="277"/>
            <ac:spMk id="4" creationId="{98E56F55-95DE-FF73-4C9E-45F0EF44957F}"/>
          </ac:spMkLst>
        </pc:spChg>
        <pc:picChg chg="mod">
          <ac:chgData name="Elizabeth Olulari" userId="e5efd7f6-f581-4272-9e16-344ffcca6a1b" providerId="ADAL" clId="{55709F6F-FF87-4762-B77D-D4CB76C0D43F}" dt="2024-12-18T20:13:23.925" v="137" actId="1076"/>
          <ac:picMkLst>
            <pc:docMk/>
            <pc:sldMk cId="1258593002" sldId="277"/>
            <ac:picMk id="6" creationId="{7EDEEFE2-5C14-9416-36A2-5E58B64788FB}"/>
          </ac:picMkLst>
        </pc:picChg>
        <pc:extLst>
          <p:ext xmlns:p="http://schemas.openxmlformats.org/presentationml/2006/main" uri="{D6D511B9-2390-475A-947B-AFAB55BFBCF1}">
            <pc226:cmChg xmlns:pc226="http://schemas.microsoft.com/office/powerpoint/2022/06/main/command" chg="mod">
              <pc226:chgData name="Elizabeth Olulari" userId="e5efd7f6-f581-4272-9e16-344ffcca6a1b" providerId="ADAL" clId="{55709F6F-FF87-4762-B77D-D4CB76C0D43F}" dt="2024-12-18T20:12:47.673" v="130"/>
              <pc2:cmMkLst xmlns:pc2="http://schemas.microsoft.com/office/powerpoint/2019/9/main/command">
                <pc:docMk/>
                <pc:sldMk cId="1258593002" sldId="277"/>
                <pc2:cmMk id="{6E19CD0D-C2B4-45B3-A610-B15BF5A1E961}"/>
              </pc2:cmMkLst>
            </pc226:cmChg>
            <pc226:cmChg xmlns:pc226="http://schemas.microsoft.com/office/powerpoint/2022/06/main/command" chg="mod">
              <pc226:chgData name="Elizabeth Olulari" userId="e5efd7f6-f581-4272-9e16-344ffcca6a1b" providerId="ADAL" clId="{55709F6F-FF87-4762-B77D-D4CB76C0D43F}" dt="2024-12-18T20:12:47.673" v="130"/>
              <pc2:cmMkLst xmlns:pc2="http://schemas.microsoft.com/office/powerpoint/2019/9/main/command">
                <pc:docMk/>
                <pc:sldMk cId="1258593002" sldId="277"/>
                <pc2:cmMk id="{82822329-AA7A-422E-A674-AFBD0F37739F}"/>
              </pc2:cmMkLst>
            </pc226:cmChg>
            <pc226:cmChg xmlns:pc226="http://schemas.microsoft.com/office/powerpoint/2022/06/main/command" chg="mod">
              <pc226:chgData name="Elizabeth Olulari" userId="e5efd7f6-f581-4272-9e16-344ffcca6a1b" providerId="ADAL" clId="{55709F6F-FF87-4762-B77D-D4CB76C0D43F}" dt="2024-12-18T20:12:47.673" v="130"/>
              <pc2:cmMkLst xmlns:pc2="http://schemas.microsoft.com/office/powerpoint/2019/9/main/command">
                <pc:docMk/>
                <pc:sldMk cId="1258593002" sldId="277"/>
                <pc2:cmMk id="{77EA3968-8A2A-4C8D-9E48-02E8235025BC}"/>
              </pc2:cmMkLst>
            </pc226:cmChg>
            <pc226:cmChg xmlns:pc226="http://schemas.microsoft.com/office/powerpoint/2022/06/main/command" chg="mod">
              <pc226:chgData name="Elizabeth Olulari" userId="e5efd7f6-f581-4272-9e16-344ffcca6a1b" providerId="ADAL" clId="{55709F6F-FF87-4762-B77D-D4CB76C0D43F}" dt="2024-12-18T20:12:00.109" v="104" actId="20577"/>
              <pc2:cmMkLst xmlns:pc2="http://schemas.microsoft.com/office/powerpoint/2019/9/main/command">
                <pc:docMk/>
                <pc:sldMk cId="1258593002" sldId="277"/>
                <pc2:cmMk id="{160A16FE-C3B8-44E3-A687-19BF569882BA}"/>
              </pc2:cmMkLst>
            </pc226:cmChg>
          </p:ext>
        </pc:extLst>
      </pc:sldChg>
    </pc:docChg>
  </pc:docChgLst>
  <pc:docChgLst>
    <pc:chgData name="Emily Norman" userId="S::emily.norman@churchofengland.org::7730ed5f-eae3-465e-ad4d-e4c0de3b2516" providerId="AD" clId="Web-{3D0C15B2-A861-3C5A-9476-5941017C1BB3}"/>
    <pc:docChg chg="mod modSld">
      <pc:chgData name="Emily Norman" userId="S::emily.norman@churchofengland.org::7730ed5f-eae3-465e-ad4d-e4c0de3b2516" providerId="AD" clId="Web-{3D0C15B2-A861-3C5A-9476-5941017C1BB3}" dt="2024-12-13T13:32:41.456" v="15" actId="20577"/>
      <pc:docMkLst>
        <pc:docMk/>
      </pc:docMkLst>
      <pc:sldChg chg="modSp">
        <pc:chgData name="Emily Norman" userId="S::emily.norman@churchofengland.org::7730ed5f-eae3-465e-ad4d-e4c0de3b2516" providerId="AD" clId="Web-{3D0C15B2-A861-3C5A-9476-5941017C1BB3}" dt="2024-12-13T13:23:03.365" v="4" actId="20577"/>
        <pc:sldMkLst>
          <pc:docMk/>
          <pc:sldMk cId="876819876" sldId="267"/>
        </pc:sldMkLst>
        <pc:spChg chg="mod">
          <ac:chgData name="Emily Norman" userId="S::emily.norman@churchofengland.org::7730ed5f-eae3-465e-ad4d-e4c0de3b2516" providerId="AD" clId="Web-{3D0C15B2-A861-3C5A-9476-5941017C1BB3}" dt="2024-12-13T13:23:03.365" v="4" actId="20577"/>
          <ac:spMkLst>
            <pc:docMk/>
            <pc:sldMk cId="876819876" sldId="267"/>
            <ac:spMk id="2" creationId="{3635FAD6-B06C-57C8-7419-F00F441E75F8}"/>
          </ac:spMkLst>
        </pc:spChg>
      </pc:sldChg>
      <pc:sldChg chg="modSp">
        <pc:chgData name="Emily Norman" userId="S::emily.norman@churchofengland.org::7730ed5f-eae3-465e-ad4d-e4c0de3b2516" providerId="AD" clId="Web-{3D0C15B2-A861-3C5A-9476-5941017C1BB3}" dt="2024-12-13T13:32:41.456" v="15" actId="20577"/>
        <pc:sldMkLst>
          <pc:docMk/>
          <pc:sldMk cId="1995838796" sldId="270"/>
        </pc:sldMkLst>
        <pc:spChg chg="mod">
          <ac:chgData name="Emily Norman" userId="S::emily.norman@churchofengland.org::7730ed5f-eae3-465e-ad4d-e4c0de3b2516" providerId="AD" clId="Web-{3D0C15B2-A861-3C5A-9476-5941017C1BB3}" dt="2024-12-13T13:32:41.456" v="15" actId="20577"/>
          <ac:spMkLst>
            <pc:docMk/>
            <pc:sldMk cId="1995838796" sldId="270"/>
            <ac:spMk id="4" creationId="{8D50851C-F197-4809-BEB8-B4A1451F094B}"/>
          </ac:spMkLst>
        </pc:spChg>
      </pc:sldChg>
      <pc:sldChg chg="delSp">
        <pc:chgData name="Emily Norman" userId="S::emily.norman@churchofengland.org::7730ed5f-eae3-465e-ad4d-e4c0de3b2516" providerId="AD" clId="Web-{3D0C15B2-A861-3C5A-9476-5941017C1BB3}" dt="2024-12-13T11:19:07.858" v="0"/>
        <pc:sldMkLst>
          <pc:docMk/>
          <pc:sldMk cId="1039855214" sldId="274"/>
        </pc:sldMkLst>
      </pc:sldChg>
      <pc:sldChg chg="modSp">
        <pc:chgData name="Emily Norman" userId="S::emily.norman@churchofengland.org::7730ed5f-eae3-465e-ad4d-e4c0de3b2516" providerId="AD" clId="Web-{3D0C15B2-A861-3C5A-9476-5941017C1BB3}" dt="2024-12-13T13:27:09.071" v="5" actId="1076"/>
        <pc:sldMkLst>
          <pc:docMk/>
          <pc:sldMk cId="707488815" sldId="275"/>
        </pc:sldMkLst>
        <pc:picChg chg="mod">
          <ac:chgData name="Emily Norman" userId="S::emily.norman@churchofengland.org::7730ed5f-eae3-465e-ad4d-e4c0de3b2516" providerId="AD" clId="Web-{3D0C15B2-A861-3C5A-9476-5941017C1BB3}" dt="2024-12-13T13:27:09.071" v="5" actId="1076"/>
          <ac:picMkLst>
            <pc:docMk/>
            <pc:sldMk cId="707488815" sldId="275"/>
            <ac:picMk id="5" creationId="{8837572C-D530-E77B-8281-463D9DA34019}"/>
          </ac:picMkLst>
        </pc:picChg>
      </pc:sldChg>
      <pc:sldChg chg="modSp modCm">
        <pc:chgData name="Emily Norman" userId="S::emily.norman@churchofengland.org::7730ed5f-eae3-465e-ad4d-e4c0de3b2516" providerId="AD" clId="Web-{3D0C15B2-A861-3C5A-9476-5941017C1BB3}" dt="2024-12-13T13:31:31.654" v="8" actId="20577"/>
        <pc:sldMkLst>
          <pc:docMk/>
          <pc:sldMk cId="1258593002" sldId="277"/>
        </pc:sldMkLst>
        <pc:spChg chg="mod">
          <ac:chgData name="Emily Norman" userId="S::emily.norman@churchofengland.org::7730ed5f-eae3-465e-ad4d-e4c0de3b2516" providerId="AD" clId="Web-{3D0C15B2-A861-3C5A-9476-5941017C1BB3}" dt="2024-12-13T13:31:31.654" v="8" actId="20577"/>
          <ac:spMkLst>
            <pc:docMk/>
            <pc:sldMk cId="1258593002" sldId="277"/>
            <ac:spMk id="4" creationId="{98E56F55-95DE-FF73-4C9E-45F0EF44957F}"/>
          </ac:spMkLst>
        </pc:spChg>
        <pc:extLst>
          <p:ext xmlns:p="http://schemas.openxmlformats.org/presentationml/2006/main" uri="{D6D511B9-2390-475A-947B-AFAB55BFBCF1}">
            <pc226:cmChg xmlns:pc226="http://schemas.microsoft.com/office/powerpoint/2022/06/main/command" chg="mod">
              <pc226:chgData name="Emily Norman" userId="S::emily.norman@churchofengland.org::7730ed5f-eae3-465e-ad4d-e4c0de3b2516" providerId="AD" clId="Web-{3D0C15B2-A861-3C5A-9476-5941017C1BB3}" dt="2024-12-13T13:28:32.687" v="7" actId="20577"/>
              <pc2:cmMkLst xmlns:pc2="http://schemas.microsoft.com/office/powerpoint/2019/9/main/command">
                <pc:docMk/>
                <pc:sldMk cId="1258593002" sldId="277"/>
                <pc2:cmMk id="{6E19CD0D-C2B4-45B3-A610-B15BF5A1E961}"/>
              </pc2:cmMkLst>
            </pc226:cmChg>
            <pc226:cmChg xmlns:pc226="http://schemas.microsoft.com/office/powerpoint/2022/06/main/command" chg="mod">
              <pc226:chgData name="Emily Norman" userId="S::emily.norman@churchofengland.org::7730ed5f-eae3-465e-ad4d-e4c0de3b2516" providerId="AD" clId="Web-{3D0C15B2-A861-3C5A-9476-5941017C1BB3}" dt="2024-12-13T13:28:32.687" v="7" actId="20577"/>
              <pc2:cmMkLst xmlns:pc2="http://schemas.microsoft.com/office/powerpoint/2019/9/main/command">
                <pc:docMk/>
                <pc:sldMk cId="1258593002" sldId="277"/>
                <pc2:cmMk id="{77EA3968-8A2A-4C8D-9E48-02E8235025BC}"/>
              </pc2:cmMkLst>
            </pc226:cmChg>
          </p:ext>
        </pc:extLst>
      </pc:sldChg>
    </pc:docChg>
  </pc:docChgLst>
  <pc:docChgLst>
    <pc:chgData name="Emily Norman" userId="S::emily.norman@churchofengland.org::7730ed5f-eae3-465e-ad4d-e4c0de3b2516" providerId="AD" clId="Web-{F68B84DE-4711-4A2B-2C85-EA7874A82701}"/>
    <pc:docChg chg="modSld">
      <pc:chgData name="Emily Norman" userId="S::emily.norman@churchofengland.org::7730ed5f-eae3-465e-ad4d-e4c0de3b2516" providerId="AD" clId="Web-{F68B84DE-4711-4A2B-2C85-EA7874A82701}" dt="2024-12-19T12:15:00.333" v="2" actId="20577"/>
      <pc:docMkLst>
        <pc:docMk/>
      </pc:docMkLst>
      <pc:sldChg chg="modSp">
        <pc:chgData name="Emily Norman" userId="S::emily.norman@churchofengland.org::7730ed5f-eae3-465e-ad4d-e4c0de3b2516" providerId="AD" clId="Web-{F68B84DE-4711-4A2B-2C85-EA7874A82701}" dt="2024-12-19T12:15:00.333" v="2" actId="20577"/>
        <pc:sldMkLst>
          <pc:docMk/>
          <pc:sldMk cId="1995838796" sldId="270"/>
        </pc:sldMkLst>
        <pc:spChg chg="mod">
          <ac:chgData name="Emily Norman" userId="S::emily.norman@churchofengland.org::7730ed5f-eae3-465e-ad4d-e4c0de3b2516" providerId="AD" clId="Web-{F68B84DE-4711-4A2B-2C85-EA7874A82701}" dt="2024-12-19T12:15:00.333" v="2" actId="20577"/>
          <ac:spMkLst>
            <pc:docMk/>
            <pc:sldMk cId="1995838796" sldId="270"/>
            <ac:spMk id="4" creationId="{8D50851C-F197-4809-BEB8-B4A1451F094B}"/>
          </ac:spMkLst>
        </pc:spChg>
      </pc:sldChg>
      <pc:sldChg chg="modSp">
        <pc:chgData name="Emily Norman" userId="S::emily.norman@churchofengland.org::7730ed5f-eae3-465e-ad4d-e4c0de3b2516" providerId="AD" clId="Web-{F68B84DE-4711-4A2B-2C85-EA7874A82701}" dt="2024-12-19T12:14:17.784" v="0" actId="20577"/>
        <pc:sldMkLst>
          <pc:docMk/>
          <pc:sldMk cId="1258593002" sldId="277"/>
        </pc:sldMkLst>
        <pc:spChg chg="mod">
          <ac:chgData name="Emily Norman" userId="S::emily.norman@churchofengland.org::7730ed5f-eae3-465e-ad4d-e4c0de3b2516" providerId="AD" clId="Web-{F68B84DE-4711-4A2B-2C85-EA7874A82701}" dt="2024-12-19T12:14:17.784" v="0" actId="20577"/>
          <ac:spMkLst>
            <pc:docMk/>
            <pc:sldMk cId="1258593002" sldId="277"/>
            <ac:spMk id="2" creationId="{085DEE34-3020-FED0-6A9B-E88CAA587B30}"/>
          </ac:spMkLst>
        </pc:spChg>
      </pc:sldChg>
    </pc:docChg>
  </pc:docChgLst>
  <pc:docChgLst>
    <pc:chgData name="Elizabeth Olulari" userId="e5efd7f6-f581-4272-9e16-344ffcca6a1b" providerId="ADAL" clId="{42E0CD61-50A7-40EB-9350-F055E560019A}"/>
    <pc:docChg chg="undo custSel addSld delSld modSld sldOrd">
      <pc:chgData name="Elizabeth Olulari" userId="e5efd7f6-f581-4272-9e16-344ffcca6a1b" providerId="ADAL" clId="{42E0CD61-50A7-40EB-9350-F055E560019A}" dt="2024-12-04T09:36:23.845" v="536" actId="26606"/>
      <pc:docMkLst>
        <pc:docMk/>
      </pc:docMkLst>
      <pc:sldChg chg="addSp delSp modSp mod modAnim">
        <pc:chgData name="Elizabeth Olulari" userId="e5efd7f6-f581-4272-9e16-344ffcca6a1b" providerId="ADAL" clId="{42E0CD61-50A7-40EB-9350-F055E560019A}" dt="2024-12-03T11:26:36.337" v="57" actId="1076"/>
        <pc:sldMkLst>
          <pc:docMk/>
          <pc:sldMk cId="1933232929" sldId="256"/>
        </pc:sldMkLst>
        <pc:spChg chg="mod">
          <ac:chgData name="Elizabeth Olulari" userId="e5efd7f6-f581-4272-9e16-344ffcca6a1b" providerId="ADAL" clId="{42E0CD61-50A7-40EB-9350-F055E560019A}" dt="2024-12-03T11:19:09.808" v="36"/>
          <ac:spMkLst>
            <pc:docMk/>
            <pc:sldMk cId="1933232929" sldId="256"/>
            <ac:spMk id="2" creationId="{DF0CB6BB-000B-4A50-9A09-51DECCD005F6}"/>
          </ac:spMkLst>
        </pc:spChg>
        <pc:spChg chg="mod">
          <ac:chgData name="Elizabeth Olulari" userId="e5efd7f6-f581-4272-9e16-344ffcca6a1b" providerId="ADAL" clId="{42E0CD61-50A7-40EB-9350-F055E560019A}" dt="2024-12-03T11:20:01.261" v="40" actId="1076"/>
          <ac:spMkLst>
            <pc:docMk/>
            <pc:sldMk cId="1933232929" sldId="256"/>
            <ac:spMk id="3" creationId="{38E1BACD-2803-5CD0-5F2F-594392B6BB6A}"/>
          </ac:spMkLst>
        </pc:spChg>
        <pc:picChg chg="add mod">
          <ac:chgData name="Elizabeth Olulari" userId="e5efd7f6-f581-4272-9e16-344ffcca6a1b" providerId="ADAL" clId="{42E0CD61-50A7-40EB-9350-F055E560019A}" dt="2024-12-03T11:18:46.141" v="8" actId="14100"/>
          <ac:picMkLst>
            <pc:docMk/>
            <pc:sldMk cId="1933232929" sldId="256"/>
            <ac:picMk id="1026" creationId="{3C6B5C7F-EC06-EE10-D186-F6EE966ADE36}"/>
          </ac:picMkLst>
        </pc:picChg>
      </pc:sldChg>
      <pc:sldChg chg="modSp mod">
        <pc:chgData name="Elizabeth Olulari" userId="e5efd7f6-f581-4272-9e16-344ffcca6a1b" providerId="ADAL" clId="{42E0CD61-50A7-40EB-9350-F055E560019A}" dt="2024-12-03T11:25:26.671" v="54" actId="20577"/>
        <pc:sldMkLst>
          <pc:docMk/>
          <pc:sldMk cId="615986676" sldId="257"/>
        </pc:sldMkLst>
        <pc:spChg chg="mod">
          <ac:chgData name="Elizabeth Olulari" userId="e5efd7f6-f581-4272-9e16-344ffcca6a1b" providerId="ADAL" clId="{42E0CD61-50A7-40EB-9350-F055E560019A}" dt="2024-12-03T11:25:26.671" v="54" actId="20577"/>
          <ac:spMkLst>
            <pc:docMk/>
            <pc:sldMk cId="615986676" sldId="257"/>
            <ac:spMk id="4" creationId="{8D50851C-F197-4809-BEB8-B4A1451F094B}"/>
          </ac:spMkLst>
        </pc:spChg>
      </pc:sldChg>
      <pc:sldChg chg="del">
        <pc:chgData name="Elizabeth Olulari" userId="e5efd7f6-f581-4272-9e16-344ffcca6a1b" providerId="ADAL" clId="{42E0CD61-50A7-40EB-9350-F055E560019A}" dt="2024-12-04T08:39:36.445" v="533" actId="47"/>
        <pc:sldMkLst>
          <pc:docMk/>
          <pc:sldMk cId="191566137" sldId="261"/>
        </pc:sldMkLst>
      </pc:sldChg>
      <pc:sldChg chg="addSp delSp modSp mod">
        <pc:chgData name="Elizabeth Olulari" userId="e5efd7f6-f581-4272-9e16-344ffcca6a1b" providerId="ADAL" clId="{42E0CD61-50A7-40EB-9350-F055E560019A}" dt="2024-12-03T22:22:57.118" v="100" actId="1076"/>
        <pc:sldMkLst>
          <pc:docMk/>
          <pc:sldMk cId="1018822924" sldId="266"/>
        </pc:sldMkLst>
        <pc:spChg chg="mod">
          <ac:chgData name="Elizabeth Olulari" userId="e5efd7f6-f581-4272-9e16-344ffcca6a1b" providerId="ADAL" clId="{42E0CD61-50A7-40EB-9350-F055E560019A}" dt="2024-12-03T22:22:57.118" v="100" actId="1076"/>
          <ac:spMkLst>
            <pc:docMk/>
            <pc:sldMk cId="1018822924" sldId="266"/>
            <ac:spMk id="2" creationId="{72F2D276-139A-40E6-9F96-05947E54F3FE}"/>
          </ac:spMkLst>
        </pc:spChg>
        <pc:spChg chg="mod">
          <ac:chgData name="Elizabeth Olulari" userId="e5efd7f6-f581-4272-9e16-344ffcca6a1b" providerId="ADAL" clId="{42E0CD61-50A7-40EB-9350-F055E560019A}" dt="2024-12-03T22:22:40.918" v="96" actId="1076"/>
          <ac:spMkLst>
            <pc:docMk/>
            <pc:sldMk cId="1018822924" sldId="266"/>
            <ac:spMk id="3" creationId="{6F6B731C-E029-C258-4E5A-D68B2E18FF66}"/>
          </ac:spMkLst>
        </pc:spChg>
        <pc:picChg chg="add mod">
          <ac:chgData name="Elizabeth Olulari" userId="e5efd7f6-f581-4272-9e16-344ffcca6a1b" providerId="ADAL" clId="{42E0CD61-50A7-40EB-9350-F055E560019A}" dt="2024-12-03T22:22:28.880" v="94" actId="1076"/>
          <ac:picMkLst>
            <pc:docMk/>
            <pc:sldMk cId="1018822924" sldId="266"/>
            <ac:picMk id="5" creationId="{E960D633-3A7A-12F2-61B1-9B4C3CB8CA48}"/>
          </ac:picMkLst>
        </pc:picChg>
      </pc:sldChg>
      <pc:sldChg chg="addSp delSp modSp mod">
        <pc:chgData name="Elizabeth Olulari" userId="e5efd7f6-f581-4272-9e16-344ffcca6a1b" providerId="ADAL" clId="{42E0CD61-50A7-40EB-9350-F055E560019A}" dt="2024-12-03T22:27:13.302" v="230" actId="14100"/>
        <pc:sldMkLst>
          <pc:docMk/>
          <pc:sldMk cId="876819876" sldId="267"/>
        </pc:sldMkLst>
        <pc:spChg chg="add mod">
          <ac:chgData name="Elizabeth Olulari" userId="e5efd7f6-f581-4272-9e16-344ffcca6a1b" providerId="ADAL" clId="{42E0CD61-50A7-40EB-9350-F055E560019A}" dt="2024-12-03T22:27:13.302" v="230" actId="14100"/>
          <ac:spMkLst>
            <pc:docMk/>
            <pc:sldMk cId="876819876" sldId="267"/>
            <ac:spMk id="2" creationId="{3635FAD6-B06C-57C8-7419-F00F441E75F8}"/>
          </ac:spMkLst>
        </pc:spChg>
        <pc:spChg chg="add mod">
          <ac:chgData name="Elizabeth Olulari" userId="e5efd7f6-f581-4272-9e16-344ffcca6a1b" providerId="ADAL" clId="{42E0CD61-50A7-40EB-9350-F055E560019A}" dt="2024-12-03T22:26:19.665" v="228" actId="1076"/>
          <ac:spMkLst>
            <pc:docMk/>
            <pc:sldMk cId="876819876" sldId="267"/>
            <ac:spMk id="3" creationId="{D35EE5EA-3FFF-684C-2AE8-0DC7F739D829}"/>
          </ac:spMkLst>
        </pc:spChg>
      </pc:sldChg>
      <pc:sldChg chg="modSp mod ord">
        <pc:chgData name="Elizabeth Olulari" userId="e5efd7f6-f581-4272-9e16-344ffcca6a1b" providerId="ADAL" clId="{42E0CD61-50A7-40EB-9350-F055E560019A}" dt="2024-12-03T23:15:48.371" v="530" actId="1076"/>
        <pc:sldMkLst>
          <pc:docMk/>
          <pc:sldMk cId="1995838796" sldId="270"/>
        </pc:sldMkLst>
        <pc:spChg chg="mod">
          <ac:chgData name="Elizabeth Olulari" userId="e5efd7f6-f581-4272-9e16-344ffcca6a1b" providerId="ADAL" clId="{42E0CD61-50A7-40EB-9350-F055E560019A}" dt="2024-12-03T23:15:48.371" v="530" actId="1076"/>
          <ac:spMkLst>
            <pc:docMk/>
            <pc:sldMk cId="1995838796" sldId="270"/>
            <ac:spMk id="4" creationId="{8D50851C-F197-4809-BEB8-B4A1451F094B}"/>
          </ac:spMkLst>
        </pc:spChg>
      </pc:sldChg>
      <pc:sldChg chg="del">
        <pc:chgData name="Elizabeth Olulari" userId="e5efd7f6-f581-4272-9e16-344ffcca6a1b" providerId="ADAL" clId="{42E0CD61-50A7-40EB-9350-F055E560019A}" dt="2024-12-04T08:39:31.155" v="531" actId="47"/>
        <pc:sldMkLst>
          <pc:docMk/>
          <pc:sldMk cId="2654807777" sldId="271"/>
        </pc:sldMkLst>
      </pc:sldChg>
      <pc:sldChg chg="del">
        <pc:chgData name="Elizabeth Olulari" userId="e5efd7f6-f581-4272-9e16-344ffcca6a1b" providerId="ADAL" clId="{42E0CD61-50A7-40EB-9350-F055E560019A}" dt="2024-12-04T08:39:34.361" v="532" actId="47"/>
        <pc:sldMkLst>
          <pc:docMk/>
          <pc:sldMk cId="2824476698" sldId="272"/>
        </pc:sldMkLst>
      </pc:sldChg>
      <pc:sldChg chg="addSp delSp modSp mod setBg modAnim">
        <pc:chgData name="Elizabeth Olulari" userId="e5efd7f6-f581-4272-9e16-344ffcca6a1b" providerId="ADAL" clId="{42E0CD61-50A7-40EB-9350-F055E560019A}" dt="2024-12-04T09:36:23.845" v="536" actId="26606"/>
        <pc:sldMkLst>
          <pc:docMk/>
          <pc:sldMk cId="993030951" sldId="273"/>
        </pc:sldMkLst>
        <pc:spChg chg="add">
          <ac:chgData name="Elizabeth Olulari" userId="e5efd7f6-f581-4272-9e16-344ffcca6a1b" providerId="ADAL" clId="{42E0CD61-50A7-40EB-9350-F055E560019A}" dt="2024-12-04T09:36:23.845" v="536" actId="26606"/>
          <ac:spMkLst>
            <pc:docMk/>
            <pc:sldMk cId="993030951" sldId="273"/>
            <ac:spMk id="8" creationId="{AB8C311F-7253-4AED-9701-7FC0708C41C7}"/>
          </ac:spMkLst>
        </pc:spChg>
        <pc:spChg chg="add">
          <ac:chgData name="Elizabeth Olulari" userId="e5efd7f6-f581-4272-9e16-344ffcca6a1b" providerId="ADAL" clId="{42E0CD61-50A7-40EB-9350-F055E560019A}" dt="2024-12-04T09:36:23.845" v="536" actId="26606"/>
          <ac:spMkLst>
            <pc:docMk/>
            <pc:sldMk cId="993030951" sldId="273"/>
            <ac:spMk id="10" creationId="{E2384209-CB15-4CDF-9D31-C44FD9A3F20D}"/>
          </ac:spMkLst>
        </pc:spChg>
        <pc:spChg chg="add">
          <ac:chgData name="Elizabeth Olulari" userId="e5efd7f6-f581-4272-9e16-344ffcca6a1b" providerId="ADAL" clId="{42E0CD61-50A7-40EB-9350-F055E560019A}" dt="2024-12-04T09:36:23.845" v="536" actId="26606"/>
          <ac:spMkLst>
            <pc:docMk/>
            <pc:sldMk cId="993030951" sldId="273"/>
            <ac:spMk id="12" creationId="{2633B3B5-CC90-43F0-8714-D31D1F3F0209}"/>
          </ac:spMkLst>
        </pc:spChg>
        <pc:spChg chg="add">
          <ac:chgData name="Elizabeth Olulari" userId="e5efd7f6-f581-4272-9e16-344ffcca6a1b" providerId="ADAL" clId="{42E0CD61-50A7-40EB-9350-F055E560019A}" dt="2024-12-04T09:36:23.845" v="536" actId="26606"/>
          <ac:spMkLst>
            <pc:docMk/>
            <pc:sldMk cId="993030951" sldId="273"/>
            <ac:spMk id="14" creationId="{A8D57A06-A426-446D-B02C-A2DC6B62E45E}"/>
          </ac:spMkLst>
        </pc:spChg>
        <pc:picChg chg="add mod">
          <ac:chgData name="Elizabeth Olulari" userId="e5efd7f6-f581-4272-9e16-344ffcca6a1b" providerId="ADAL" clId="{42E0CD61-50A7-40EB-9350-F055E560019A}" dt="2024-12-04T09:36:23.845" v="536" actId="26606"/>
          <ac:picMkLst>
            <pc:docMk/>
            <pc:sldMk cId="993030951" sldId="273"/>
            <ac:picMk id="3" creationId="{490CE687-594D-E3AC-9586-4DEA2A9A334D}"/>
          </ac:picMkLst>
        </pc:picChg>
      </pc:sldChg>
      <pc:sldChg chg="addSp modSp new mod">
        <pc:chgData name="Elizabeth Olulari" userId="e5efd7f6-f581-4272-9e16-344ffcca6a1b" providerId="ADAL" clId="{42E0CD61-50A7-40EB-9350-F055E560019A}" dt="2024-12-03T22:05:16.703" v="73" actId="14100"/>
        <pc:sldMkLst>
          <pc:docMk/>
          <pc:sldMk cId="1039855214" sldId="274"/>
        </pc:sldMkLst>
        <pc:spChg chg="add mod">
          <ac:chgData name="Elizabeth Olulari" userId="e5efd7f6-f581-4272-9e16-344ffcca6a1b" providerId="ADAL" clId="{42E0CD61-50A7-40EB-9350-F055E560019A}" dt="2024-12-03T22:05:16.703" v="73" actId="14100"/>
          <ac:spMkLst>
            <pc:docMk/>
            <pc:sldMk cId="1039855214" sldId="274"/>
            <ac:spMk id="4" creationId="{C6F5A49E-5EF7-CE57-073C-76D151ACFAB6}"/>
          </ac:spMkLst>
        </pc:spChg>
        <pc:picChg chg="add mod">
          <ac:chgData name="Elizabeth Olulari" userId="e5efd7f6-f581-4272-9e16-344ffcca6a1b" providerId="ADAL" clId="{42E0CD61-50A7-40EB-9350-F055E560019A}" dt="2024-12-03T22:04:39.739" v="68" actId="14100"/>
          <ac:picMkLst>
            <pc:docMk/>
            <pc:sldMk cId="1039855214" sldId="274"/>
            <ac:picMk id="3" creationId="{61BD0F3E-818A-CB82-790C-6B67B0FE76D3}"/>
          </ac:picMkLst>
        </pc:picChg>
      </pc:sldChg>
      <pc:sldChg chg="addSp delSp modSp new mod modAnim">
        <pc:chgData name="Elizabeth Olulari" userId="e5efd7f6-f581-4272-9e16-344ffcca6a1b" providerId="ADAL" clId="{42E0CD61-50A7-40EB-9350-F055E560019A}" dt="2024-12-03T22:57:38.843" v="410"/>
        <pc:sldMkLst>
          <pc:docMk/>
          <pc:sldMk cId="707488815" sldId="275"/>
        </pc:sldMkLst>
        <pc:spChg chg="mod">
          <ac:chgData name="Elizabeth Olulari" userId="e5efd7f6-f581-4272-9e16-344ffcca6a1b" providerId="ADAL" clId="{42E0CD61-50A7-40EB-9350-F055E560019A}" dt="2024-12-03T22:57:33.076" v="408" actId="1076"/>
          <ac:spMkLst>
            <pc:docMk/>
            <pc:sldMk cId="707488815" sldId="275"/>
            <ac:spMk id="2" creationId="{F16FCF80-864A-77A5-73B9-37410B639302}"/>
          </ac:spMkLst>
        </pc:spChg>
        <pc:spChg chg="add mod">
          <ac:chgData name="Elizabeth Olulari" userId="e5efd7f6-f581-4272-9e16-344ffcca6a1b" providerId="ADAL" clId="{42E0CD61-50A7-40EB-9350-F055E560019A}" dt="2024-12-03T22:57:36.601" v="409" actId="14100"/>
          <ac:spMkLst>
            <pc:docMk/>
            <pc:sldMk cId="707488815" sldId="275"/>
            <ac:spMk id="3" creationId="{10CE0B17-BD4C-9D77-4E85-C050FC338534}"/>
          </ac:spMkLst>
        </pc:spChg>
        <pc:picChg chg="add mod">
          <ac:chgData name="Elizabeth Olulari" userId="e5efd7f6-f581-4272-9e16-344ffcca6a1b" providerId="ADAL" clId="{42E0CD61-50A7-40EB-9350-F055E560019A}" dt="2024-12-03T22:56:52.055" v="403" actId="14100"/>
          <ac:picMkLst>
            <pc:docMk/>
            <pc:sldMk cId="707488815" sldId="275"/>
            <ac:picMk id="5" creationId="{8837572C-D530-E77B-8281-463D9DA34019}"/>
          </ac:picMkLst>
        </pc:picChg>
        <pc:picChg chg="add mod">
          <ac:chgData name="Elizabeth Olulari" userId="e5efd7f6-f581-4272-9e16-344ffcca6a1b" providerId="ADAL" clId="{42E0CD61-50A7-40EB-9350-F055E560019A}" dt="2024-12-03T22:57:26.523" v="406" actId="1076"/>
          <ac:picMkLst>
            <pc:docMk/>
            <pc:sldMk cId="707488815" sldId="275"/>
            <ac:picMk id="6" creationId="{40B97BA2-D226-BC56-D019-A91BA05CF4AB}"/>
          </ac:picMkLst>
        </pc:picChg>
        <pc:picChg chg="add mod">
          <ac:chgData name="Elizabeth Olulari" userId="e5efd7f6-f581-4272-9e16-344ffcca6a1b" providerId="ADAL" clId="{42E0CD61-50A7-40EB-9350-F055E560019A}" dt="2024-12-03T22:55:29.672" v="397" actId="1076"/>
          <ac:picMkLst>
            <pc:docMk/>
            <pc:sldMk cId="707488815" sldId="275"/>
            <ac:picMk id="2050" creationId="{2FC9A839-946D-F362-0FA8-6AE1DB6AC9F7}"/>
          </ac:picMkLst>
        </pc:picChg>
      </pc:sldChg>
      <pc:sldChg chg="addSp delSp modSp add mod">
        <pc:chgData name="Elizabeth Olulari" userId="e5efd7f6-f581-4272-9e16-344ffcca6a1b" providerId="ADAL" clId="{42E0CD61-50A7-40EB-9350-F055E560019A}" dt="2024-12-03T22:48:03.550" v="284" actId="20577"/>
        <pc:sldMkLst>
          <pc:docMk/>
          <pc:sldMk cId="1761035007" sldId="276"/>
        </pc:sldMkLst>
        <pc:spChg chg="add mod">
          <ac:chgData name="Elizabeth Olulari" userId="e5efd7f6-f581-4272-9e16-344ffcca6a1b" providerId="ADAL" clId="{42E0CD61-50A7-40EB-9350-F055E560019A}" dt="2024-12-03T22:47:36.162" v="279" actId="1076"/>
          <ac:spMkLst>
            <pc:docMk/>
            <pc:sldMk cId="1761035007" sldId="276"/>
            <ac:spMk id="4" creationId="{5CDADBD5-966E-10D0-A782-5118A6193B48}"/>
          </ac:spMkLst>
        </pc:spChg>
        <pc:spChg chg="add mod">
          <ac:chgData name="Elizabeth Olulari" userId="e5efd7f6-f581-4272-9e16-344ffcca6a1b" providerId="ADAL" clId="{42E0CD61-50A7-40EB-9350-F055E560019A}" dt="2024-12-03T22:48:03.550" v="284" actId="20577"/>
          <ac:spMkLst>
            <pc:docMk/>
            <pc:sldMk cId="1761035007" sldId="276"/>
            <ac:spMk id="5" creationId="{09B2DC13-B177-6C1B-3BD6-BEAE267694C1}"/>
          </ac:spMkLst>
        </pc:spChg>
      </pc:sldChg>
      <pc:sldChg chg="addSp modSp new mod">
        <pc:chgData name="Elizabeth Olulari" userId="e5efd7f6-f581-4272-9e16-344ffcca6a1b" providerId="ADAL" clId="{42E0CD61-50A7-40EB-9350-F055E560019A}" dt="2024-12-03T23:12:47.586" v="515" actId="1076"/>
        <pc:sldMkLst>
          <pc:docMk/>
          <pc:sldMk cId="1258593002" sldId="277"/>
        </pc:sldMkLst>
        <pc:spChg chg="mod">
          <ac:chgData name="Elizabeth Olulari" userId="e5efd7f6-f581-4272-9e16-344ffcca6a1b" providerId="ADAL" clId="{42E0CD61-50A7-40EB-9350-F055E560019A}" dt="2024-12-03T23:12:47.586" v="515" actId="1076"/>
          <ac:spMkLst>
            <pc:docMk/>
            <pc:sldMk cId="1258593002" sldId="277"/>
            <ac:spMk id="2" creationId="{085DEE34-3020-FED0-6A9B-E88CAA587B30}"/>
          </ac:spMkLst>
        </pc:spChg>
        <pc:spChg chg="add mod">
          <ac:chgData name="Elizabeth Olulari" userId="e5efd7f6-f581-4272-9e16-344ffcca6a1b" providerId="ADAL" clId="{42E0CD61-50A7-40EB-9350-F055E560019A}" dt="2024-12-03T23:12:10.528" v="505" actId="1076"/>
          <ac:spMkLst>
            <pc:docMk/>
            <pc:sldMk cId="1258593002" sldId="277"/>
            <ac:spMk id="3" creationId="{D5258C4B-ED50-C525-5992-6D73E10DC989}"/>
          </ac:spMkLst>
        </pc:spChg>
        <pc:spChg chg="add mod">
          <ac:chgData name="Elizabeth Olulari" userId="e5efd7f6-f581-4272-9e16-344ffcca6a1b" providerId="ADAL" clId="{42E0CD61-50A7-40EB-9350-F055E560019A}" dt="2024-12-03T23:12:13.806" v="506" actId="1076"/>
          <ac:spMkLst>
            <pc:docMk/>
            <pc:sldMk cId="1258593002" sldId="277"/>
            <ac:spMk id="4" creationId="{98E56F55-95DE-FF73-4C9E-45F0EF44957F}"/>
          </ac:spMkLst>
        </pc:spChg>
      </pc:sldChg>
    </pc:docChg>
  </pc:docChgLst>
  <pc:docChgLst>
    <pc:chgData name="Krystian Mcinnis" userId="S::krystian.mcinnis@churchofengland.org::4c719320-3030-462b-ac75-973c51b02a89" providerId="AD" clId="Web-{3DD2F482-5C78-5189-909B-EC8D8F63D5A3}"/>
    <pc:docChg chg="modSld">
      <pc:chgData name="Krystian Mcinnis" userId="S::krystian.mcinnis@churchofengland.org::4c719320-3030-462b-ac75-973c51b02a89" providerId="AD" clId="Web-{3DD2F482-5C78-5189-909B-EC8D8F63D5A3}" dt="2025-01-30T09:51:15.516" v="9"/>
      <pc:docMkLst>
        <pc:docMk/>
      </pc:docMkLst>
      <pc:sldChg chg="modSp">
        <pc:chgData name="Krystian Mcinnis" userId="S::krystian.mcinnis@churchofengland.org::4c719320-3030-462b-ac75-973c51b02a89" providerId="AD" clId="Web-{3DD2F482-5C78-5189-909B-EC8D8F63D5A3}" dt="2025-01-30T09:50:28.686" v="3"/>
        <pc:sldMkLst>
          <pc:docMk/>
          <pc:sldMk cId="1933232929" sldId="256"/>
        </pc:sldMkLst>
        <pc:spChg chg="mod">
          <ac:chgData name="Krystian Mcinnis" userId="S::krystian.mcinnis@churchofengland.org::4c719320-3030-462b-ac75-973c51b02a89" providerId="AD" clId="Web-{3DD2F482-5C78-5189-909B-EC8D8F63D5A3}" dt="2025-01-30T09:50:23.514" v="2"/>
          <ac:spMkLst>
            <pc:docMk/>
            <pc:sldMk cId="1933232929" sldId="256"/>
            <ac:spMk id="2" creationId="{DF0CB6BB-000B-4A50-9A09-51DECCD005F6}"/>
          </ac:spMkLst>
        </pc:spChg>
        <pc:spChg chg="mod">
          <ac:chgData name="Krystian Mcinnis" userId="S::krystian.mcinnis@churchofengland.org::4c719320-3030-462b-ac75-973c51b02a89" providerId="AD" clId="Web-{3DD2F482-5C78-5189-909B-EC8D8F63D5A3}" dt="2025-01-30T09:50:28.686" v="3"/>
          <ac:spMkLst>
            <pc:docMk/>
            <pc:sldMk cId="1933232929" sldId="256"/>
            <ac:spMk id="3" creationId="{38E1BACD-2803-5CD0-5F2F-594392B6BB6A}"/>
          </ac:spMkLst>
        </pc:spChg>
      </pc:sldChg>
      <pc:sldChg chg="modSp">
        <pc:chgData name="Krystian Mcinnis" userId="S::krystian.mcinnis@churchofengland.org::4c719320-3030-462b-ac75-973c51b02a89" providerId="AD" clId="Web-{3DD2F482-5C78-5189-909B-EC8D8F63D5A3}" dt="2025-01-30T09:50:37.686" v="4"/>
        <pc:sldMkLst>
          <pc:docMk/>
          <pc:sldMk cId="615986676" sldId="257"/>
        </pc:sldMkLst>
        <pc:spChg chg="mod">
          <ac:chgData name="Krystian Mcinnis" userId="S::krystian.mcinnis@churchofengland.org::4c719320-3030-462b-ac75-973c51b02a89" providerId="AD" clId="Web-{3DD2F482-5C78-5189-909B-EC8D8F63D5A3}" dt="2025-01-30T09:50:37.686" v="4"/>
          <ac:spMkLst>
            <pc:docMk/>
            <pc:sldMk cId="615986676" sldId="257"/>
            <ac:spMk id="4" creationId="{8D50851C-F197-4809-BEB8-B4A1451F094B}"/>
          </ac:spMkLst>
        </pc:spChg>
      </pc:sldChg>
      <pc:sldChg chg="modSp">
        <pc:chgData name="Krystian Mcinnis" userId="S::krystian.mcinnis@churchofengland.org::4c719320-3030-462b-ac75-973c51b02a89" providerId="AD" clId="Web-{3DD2F482-5C78-5189-909B-EC8D8F63D5A3}" dt="2025-01-30T09:50:59.015" v="7"/>
        <pc:sldMkLst>
          <pc:docMk/>
          <pc:sldMk cId="1018822924" sldId="266"/>
        </pc:sldMkLst>
        <pc:spChg chg="mod">
          <ac:chgData name="Krystian Mcinnis" userId="S::krystian.mcinnis@churchofengland.org::4c719320-3030-462b-ac75-973c51b02a89" providerId="AD" clId="Web-{3DD2F482-5C78-5189-909B-EC8D8F63D5A3}" dt="2025-01-30T09:50:47.812" v="5"/>
          <ac:spMkLst>
            <pc:docMk/>
            <pc:sldMk cId="1018822924" sldId="266"/>
            <ac:spMk id="2" creationId="{72F2D276-139A-40E6-9F96-05947E54F3FE}"/>
          </ac:spMkLst>
        </pc:spChg>
        <pc:spChg chg="mod">
          <ac:chgData name="Krystian Mcinnis" userId="S::krystian.mcinnis@churchofengland.org::4c719320-3030-462b-ac75-973c51b02a89" providerId="AD" clId="Web-{3DD2F482-5C78-5189-909B-EC8D8F63D5A3}" dt="2025-01-30T09:50:59.015" v="7"/>
          <ac:spMkLst>
            <pc:docMk/>
            <pc:sldMk cId="1018822924" sldId="266"/>
            <ac:spMk id="3" creationId="{6F6B731C-E029-C258-4E5A-D68B2E18FF66}"/>
          </ac:spMkLst>
        </pc:spChg>
      </pc:sldChg>
      <pc:sldChg chg="modSp">
        <pc:chgData name="Krystian Mcinnis" userId="S::krystian.mcinnis@churchofengland.org::4c719320-3030-462b-ac75-973c51b02a89" providerId="AD" clId="Web-{3DD2F482-5C78-5189-909B-EC8D8F63D5A3}" dt="2025-01-30T09:51:15.516" v="9"/>
        <pc:sldMkLst>
          <pc:docMk/>
          <pc:sldMk cId="1258593002" sldId="277"/>
        </pc:sldMkLst>
        <pc:spChg chg="mod">
          <ac:chgData name="Krystian Mcinnis" userId="S::krystian.mcinnis@churchofengland.org::4c719320-3030-462b-ac75-973c51b02a89" providerId="AD" clId="Web-{3DD2F482-5C78-5189-909B-EC8D8F63D5A3}" dt="2025-01-30T09:51:15.516" v="9"/>
          <ac:spMkLst>
            <pc:docMk/>
            <pc:sldMk cId="1258593002" sldId="277"/>
            <ac:spMk id="2" creationId="{085DEE34-3020-FED0-6A9B-E88CAA587B30}"/>
          </ac:spMkLst>
        </pc:spChg>
      </pc:sldChg>
    </pc:docChg>
  </pc:docChgLst>
  <pc:docChgLst>
    <pc:chgData name="Krystian Mcinnis" userId="S::krystian.mcinnis@churchofengland.org::4c719320-3030-462b-ac75-973c51b02a89" providerId="AD" clId="Web-{82FB18CE-6431-FF72-3455-9B90CD855AA0}"/>
    <pc:docChg chg="modSld">
      <pc:chgData name="Krystian Mcinnis" userId="S::krystian.mcinnis@churchofengland.org::4c719320-3030-462b-ac75-973c51b02a89" providerId="AD" clId="Web-{82FB18CE-6431-FF72-3455-9B90CD855AA0}" dt="2025-01-30T10:21:48.998" v="56"/>
      <pc:docMkLst>
        <pc:docMk/>
      </pc:docMkLst>
      <pc:sldChg chg="addSp delSp modSp">
        <pc:chgData name="Krystian Mcinnis" userId="S::krystian.mcinnis@churchofengland.org::4c719320-3030-462b-ac75-973c51b02a89" providerId="AD" clId="Web-{82FB18CE-6431-FF72-3455-9B90CD855AA0}" dt="2025-01-30T10:21:48.998" v="56"/>
        <pc:sldMkLst>
          <pc:docMk/>
          <pc:sldMk cId="707488815" sldId="275"/>
        </pc:sldMkLst>
        <pc:picChg chg="add del mod">
          <ac:chgData name="Krystian Mcinnis" userId="S::krystian.mcinnis@churchofengland.org::4c719320-3030-462b-ac75-973c51b02a89" providerId="AD" clId="Web-{82FB18CE-6431-FF72-3455-9B90CD855AA0}" dt="2025-01-30T10:21:48.998" v="56"/>
          <ac:picMkLst>
            <pc:docMk/>
            <pc:sldMk cId="707488815" sldId="275"/>
            <ac:picMk id="4" creationId="{30160F71-C34A-D3BB-61C8-0A63DE237AE9}"/>
          </ac:picMkLst>
        </pc:picChg>
      </pc:sldChg>
      <pc:sldChg chg="addSp delSp modSp">
        <pc:chgData name="Krystian Mcinnis" userId="S::krystian.mcinnis@churchofengland.org::4c719320-3030-462b-ac75-973c51b02a89" providerId="AD" clId="Web-{82FB18CE-6431-FF72-3455-9B90CD855AA0}" dt="2025-01-30T10:20:11.151" v="53" actId="1076"/>
        <pc:sldMkLst>
          <pc:docMk/>
          <pc:sldMk cId="1761035007" sldId="276"/>
        </pc:sldMkLst>
        <pc:spChg chg="add del mod">
          <ac:chgData name="Krystian Mcinnis" userId="S::krystian.mcinnis@churchofengland.org::4c719320-3030-462b-ac75-973c51b02a89" providerId="AD" clId="Web-{82FB18CE-6431-FF72-3455-9B90CD855AA0}" dt="2025-01-30T10:19:15.180" v="34"/>
          <ac:spMkLst>
            <pc:docMk/>
            <pc:sldMk cId="1761035007" sldId="276"/>
            <ac:spMk id="2" creationId="{8BE193AE-FACF-4BC0-282D-B8D264CFD8DE}"/>
          </ac:spMkLst>
        </pc:spChg>
        <pc:spChg chg="mod">
          <ac:chgData name="Krystian Mcinnis" userId="S::krystian.mcinnis@churchofengland.org::4c719320-3030-462b-ac75-973c51b02a89" providerId="AD" clId="Web-{82FB18CE-6431-FF72-3455-9B90CD855AA0}" dt="2025-01-30T10:20:11.151" v="53" actId="1076"/>
          <ac:spMkLst>
            <pc:docMk/>
            <pc:sldMk cId="1761035007" sldId="276"/>
            <ac:spMk id="4" creationId="{5CDADBD5-966E-10D0-A782-5118A6193B48}"/>
          </ac:spMkLst>
        </pc:spChg>
        <pc:spChg chg="mod">
          <ac:chgData name="Krystian Mcinnis" userId="S::krystian.mcinnis@churchofengland.org::4c719320-3030-462b-ac75-973c51b02a89" providerId="AD" clId="Web-{82FB18CE-6431-FF72-3455-9B90CD855AA0}" dt="2025-01-30T10:20:03.775" v="52" actId="1076"/>
          <ac:spMkLst>
            <pc:docMk/>
            <pc:sldMk cId="1761035007" sldId="276"/>
            <ac:spMk id="5" creationId="{09B2DC13-B177-6C1B-3BD6-BEAE267694C1}"/>
          </ac:spMkLst>
        </pc:spChg>
      </pc:sldChg>
      <pc:sldChg chg="delSp modSp">
        <pc:chgData name="Krystian Mcinnis" userId="S::krystian.mcinnis@churchofengland.org::4c719320-3030-462b-ac75-973c51b02a89" providerId="AD" clId="Web-{82FB18CE-6431-FF72-3455-9B90CD855AA0}" dt="2025-01-30T10:16:15.578" v="33" actId="1076"/>
        <pc:sldMkLst>
          <pc:docMk/>
          <pc:sldMk cId="1258593002" sldId="277"/>
        </pc:sldMkLst>
        <pc:spChg chg="mod">
          <ac:chgData name="Krystian Mcinnis" userId="S::krystian.mcinnis@churchofengland.org::4c719320-3030-462b-ac75-973c51b02a89" providerId="AD" clId="Web-{82FB18CE-6431-FF72-3455-9B90CD855AA0}" dt="2025-01-30T10:14:27.605" v="22" actId="1076"/>
          <ac:spMkLst>
            <pc:docMk/>
            <pc:sldMk cId="1258593002" sldId="277"/>
            <ac:spMk id="2" creationId="{085DEE34-3020-FED0-6A9B-E88CAA587B30}"/>
          </ac:spMkLst>
        </pc:spChg>
        <pc:spChg chg="mod">
          <ac:chgData name="Krystian Mcinnis" userId="S::krystian.mcinnis@churchofengland.org::4c719320-3030-462b-ac75-973c51b02a89" providerId="AD" clId="Web-{82FB18CE-6431-FF72-3455-9B90CD855AA0}" dt="2025-01-30T10:16:15.578" v="33" actId="1076"/>
          <ac:spMkLst>
            <pc:docMk/>
            <pc:sldMk cId="1258593002" sldId="277"/>
            <ac:spMk id="3" creationId="{D5258C4B-ED50-C525-5992-6D73E10DC989}"/>
          </ac:spMkLst>
        </pc:spChg>
        <pc:spChg chg="del">
          <ac:chgData name="Krystian Mcinnis" userId="S::krystian.mcinnis@churchofengland.org::4c719320-3030-462b-ac75-973c51b02a89" providerId="AD" clId="Web-{82FB18CE-6431-FF72-3455-9B90CD855AA0}" dt="2025-01-30T10:16:00.406" v="27"/>
          <ac:spMkLst>
            <pc:docMk/>
            <pc:sldMk cId="1258593002" sldId="277"/>
            <ac:spMk id="4" creationId="{98E56F55-95DE-FF73-4C9E-45F0EF44957F}"/>
          </ac:spMkLst>
        </pc:spChg>
        <pc:picChg chg="mod">
          <ac:chgData name="Krystian Mcinnis" userId="S::krystian.mcinnis@churchofengland.org::4c719320-3030-462b-ac75-973c51b02a89" providerId="AD" clId="Web-{82FB18CE-6431-FF72-3455-9B90CD855AA0}" dt="2025-01-30T10:16:13.203" v="32" actId="1076"/>
          <ac:picMkLst>
            <pc:docMk/>
            <pc:sldMk cId="1258593002" sldId="277"/>
            <ac:picMk id="6" creationId="{7EDEEFE2-5C14-9416-36A2-5E58B64788F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35844B-1264-4E22-9211-452A956B8862}" type="datetimeFigureOut">
              <a:rPr lang="en-GB" smtClean="0"/>
              <a:t>30/01/2025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228334-BAFD-406D-874B-4C423C7CDC98}" type="slidenum">
              <a:rPr lang="en-GB" smtClean="0"/>
              <a:t>‹#›</a:t>
            </a:fld>
            <a:endParaRPr lang="en-GB"/>
          </a:p>
        </p:txBody>
      </p:sp>
    </p:spTree>
    <p:extLst>
      <p:ext uri="{BB962C8B-B14F-4D97-AF65-F5344CB8AC3E}">
        <p14:creationId xmlns:p14="http://schemas.microsoft.com/office/powerpoint/2010/main" val="3038049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1200"/>
              </a:spcBef>
              <a:spcAft>
                <a:spcPts val="1200"/>
              </a:spcAft>
            </a:pPr>
            <a:r>
              <a:rPr lang="en-US" sz="1800" kern="100" dirty="0">
                <a:solidFill>
                  <a:srgbClr val="00313B"/>
                </a:solidFill>
                <a:effectLst/>
                <a:latin typeface="Libre Franklin Light" pitchFamily="2" charset="0"/>
                <a:ea typeface="Libre Franklin Light" pitchFamily="2" charset="0"/>
                <a:cs typeface="Libre Franklin Light" pitchFamily="2" charset="0"/>
              </a:rPr>
              <a:t>Notes: Today, we gather to reflect on Race Equality Week, a time dedicated to raising awareness of racial inequality, celebrating diversity in nationalities and ethnicities and seeking justice for the racially </a:t>
            </a:r>
            <a:r>
              <a:rPr lang="en-US" sz="1800" kern="100" dirty="0" err="1">
                <a:solidFill>
                  <a:srgbClr val="00313B"/>
                </a:solidFill>
                <a:effectLst/>
                <a:latin typeface="Libre Franklin Light" pitchFamily="2" charset="0"/>
                <a:ea typeface="Libre Franklin Light" pitchFamily="2" charset="0"/>
                <a:cs typeface="Libre Franklin Light" pitchFamily="2" charset="0"/>
              </a:rPr>
              <a:t>marginalised</a:t>
            </a:r>
            <a:r>
              <a:rPr lang="en-US" sz="1800" kern="100" dirty="0">
                <a:solidFill>
                  <a:srgbClr val="00313B"/>
                </a:solidFill>
                <a:effectLst/>
                <a:latin typeface="Libre Franklin Light" pitchFamily="2" charset="0"/>
                <a:ea typeface="Libre Franklin Light" pitchFamily="2" charset="0"/>
                <a:cs typeface="Libre Franklin Light" pitchFamily="2" charset="0"/>
              </a:rPr>
              <a:t> in our world. Race equality is not just about fairness; it’s about creating a society where everyone is treated with dignity, respect, and justice, </a:t>
            </a:r>
            <a:r>
              <a:rPr lang="en-US" sz="1800" kern="100" dirty="0" err="1">
                <a:solidFill>
                  <a:srgbClr val="00313B"/>
                </a:solidFill>
                <a:effectLst/>
                <a:latin typeface="Libre Franklin Light" pitchFamily="2" charset="0"/>
                <a:ea typeface="Libre Franklin Light" pitchFamily="2" charset="0"/>
                <a:cs typeface="Libre Franklin Light" pitchFamily="2" charset="0"/>
              </a:rPr>
              <a:t>honouring</a:t>
            </a:r>
            <a:r>
              <a:rPr lang="en-US" sz="1800" kern="100" dirty="0">
                <a:solidFill>
                  <a:srgbClr val="00313B"/>
                </a:solidFill>
                <a:effectLst/>
                <a:latin typeface="Libre Franklin Light" pitchFamily="2" charset="0"/>
                <a:ea typeface="Libre Franklin Light" pitchFamily="2" charset="0"/>
                <a:cs typeface="Libre Franklin Light" pitchFamily="2" charset="0"/>
              </a:rPr>
              <a:t> their unique heritage, background and ethnicity. We recognise that there has been a history of </a:t>
            </a:r>
            <a:r>
              <a:rPr lang="en-US" sz="1800" kern="100" dirty="0" err="1">
                <a:solidFill>
                  <a:srgbClr val="00313B"/>
                </a:solidFill>
                <a:effectLst/>
                <a:latin typeface="Libre Franklin Light" pitchFamily="2" charset="0"/>
                <a:ea typeface="Libre Franklin Light" pitchFamily="2" charset="0"/>
                <a:cs typeface="Libre Franklin Light" pitchFamily="2" charset="0"/>
              </a:rPr>
              <a:t>marginalisation</a:t>
            </a:r>
            <a:r>
              <a:rPr lang="en-US" sz="1800" kern="100" dirty="0">
                <a:solidFill>
                  <a:srgbClr val="00313B"/>
                </a:solidFill>
                <a:effectLst/>
                <a:latin typeface="Libre Franklin Light" pitchFamily="2" charset="0"/>
                <a:ea typeface="Libre Franklin Light" pitchFamily="2" charset="0"/>
                <a:cs typeface="Libre Franklin Light" pitchFamily="2" charset="0"/>
              </a:rPr>
              <a:t> based on perceived race. While race is a social construct, racism is real and has a negative impact on those who are racially </a:t>
            </a:r>
            <a:r>
              <a:rPr lang="en-US" sz="1800" kern="100" dirty="0" err="1">
                <a:solidFill>
                  <a:srgbClr val="00313B"/>
                </a:solidFill>
                <a:effectLst/>
                <a:latin typeface="Libre Franklin Light" pitchFamily="2" charset="0"/>
                <a:ea typeface="Libre Franklin Light" pitchFamily="2" charset="0"/>
                <a:cs typeface="Libre Franklin Light" pitchFamily="2" charset="0"/>
              </a:rPr>
              <a:t>marginalised</a:t>
            </a:r>
            <a:r>
              <a:rPr lang="en-US" sz="1800" kern="100" dirty="0">
                <a:solidFill>
                  <a:srgbClr val="00313B"/>
                </a:solidFill>
                <a:effectLst/>
                <a:latin typeface="Libre Franklin Light" pitchFamily="2" charset="0"/>
                <a:ea typeface="Libre Franklin Light" pitchFamily="2" charset="0"/>
                <a:cs typeface="Libre Franklin Light" pitchFamily="2" charset="0"/>
              </a:rPr>
              <a:t>.</a:t>
            </a:r>
            <a:endParaRPr lang="en-GB" sz="1800" kern="100" dirty="0">
              <a:solidFill>
                <a:srgbClr val="00313B"/>
              </a:solidFill>
              <a:effectLst/>
              <a:latin typeface="Libre Franklin Light" pitchFamily="2" charset="0"/>
              <a:ea typeface="Libre Franklin Light" pitchFamily="2" charset="0"/>
              <a:cs typeface="Times New Roman" panose="02020603050405020304" pitchFamily="18" charset="0"/>
            </a:endParaRPr>
          </a:p>
          <a:p>
            <a:pPr>
              <a:lnSpc>
                <a:spcPct val="115000"/>
              </a:lnSpc>
              <a:spcBef>
                <a:spcPts val="1200"/>
              </a:spcBef>
              <a:spcAft>
                <a:spcPts val="1200"/>
              </a:spcAft>
            </a:pPr>
            <a:r>
              <a:rPr lang="en-NZ" sz="1800" kern="100" dirty="0">
                <a:solidFill>
                  <a:srgbClr val="00313B"/>
                </a:solidFill>
                <a:effectLst/>
                <a:latin typeface="Libre Franklin Light" pitchFamily="2" charset="0"/>
                <a:ea typeface="Libre Franklin Light" pitchFamily="2" charset="0"/>
                <a:cs typeface="Libre Franklin Light" pitchFamily="2" charset="0"/>
              </a:rPr>
              <a:t>Race Equality Week is an opportunity to go beyond mere tolerance. It challenges us to actively understand and embrace the richness of different cultures, experiences, and perspectives. In a world where racial prejudice and discrimination continue to affect many lives, the need for equality and inclusion is more urgent than ever. This week encourages us to reflect on our progress in the field of equity, diversity, inclusion and justice while acknowledging the work still to be done. </a:t>
            </a:r>
            <a:r>
              <a:rPr lang="en-US" sz="1800" kern="100" dirty="0">
                <a:solidFill>
                  <a:srgbClr val="00313B"/>
                </a:solidFill>
                <a:effectLst/>
                <a:latin typeface="Libre Franklin Light" pitchFamily="2" charset="0"/>
                <a:ea typeface="Libre Franklin Light" pitchFamily="2" charset="0"/>
                <a:cs typeface="Libre Franklin Light" pitchFamily="2" charset="0"/>
              </a:rPr>
              <a:t>Let us be inspired to act with empathy, kindness, and a commitment to justice and equity for the </a:t>
            </a:r>
            <a:r>
              <a:rPr lang="en-US" sz="1800" kern="100" dirty="0" err="1">
                <a:solidFill>
                  <a:srgbClr val="00313B"/>
                </a:solidFill>
                <a:effectLst/>
                <a:latin typeface="Libre Franklin Light" pitchFamily="2" charset="0"/>
                <a:ea typeface="Libre Franklin Light" pitchFamily="2" charset="0"/>
                <a:cs typeface="Libre Franklin Light" pitchFamily="2" charset="0"/>
              </a:rPr>
              <a:t>marginalised</a:t>
            </a:r>
            <a:r>
              <a:rPr lang="en-US" sz="1800" kern="100" dirty="0">
                <a:solidFill>
                  <a:srgbClr val="00313B"/>
                </a:solidFill>
                <a:effectLst/>
                <a:latin typeface="Libre Franklin Light" pitchFamily="2" charset="0"/>
                <a:ea typeface="Libre Franklin Light" pitchFamily="2" charset="0"/>
                <a:cs typeface="Libre Franklin Light" pitchFamily="2" charset="0"/>
              </a:rPr>
              <a:t> to achieve equality. Together, we can create a world where everyone, embracing their diverse backgrounds and identities, is treated with the respect and dignity they deserve, experiencing life in all its fullness as Jesus promised in John 10:10: "I have come that they may have life, and have it to the full."</a:t>
            </a:r>
            <a:endParaRPr lang="en-GB" sz="1800" kern="100" dirty="0">
              <a:solidFill>
                <a:srgbClr val="00313B"/>
              </a:solidFill>
              <a:effectLst/>
              <a:latin typeface="Libre Franklin Light" pitchFamily="2" charset="0"/>
              <a:ea typeface="Libre Franklin Light" pitchFamily="2"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82228334-BAFD-406D-874B-4C423C7CDC98}" type="slidenum">
              <a:rPr lang="en-GB" smtClean="0"/>
              <a:t>3</a:t>
            </a:fld>
            <a:endParaRPr lang="en-GB"/>
          </a:p>
        </p:txBody>
      </p:sp>
    </p:spTree>
    <p:extLst>
      <p:ext uri="{BB962C8B-B14F-4D97-AF65-F5344CB8AC3E}">
        <p14:creationId xmlns:p14="http://schemas.microsoft.com/office/powerpoint/2010/main" val="3009008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59D54-D3A8-41C9-A9C5-46DEEDB3A6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1EEA9C8-5785-4E51-B14E-8D029B4710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CC30850-D54F-4A56-973F-8582B8ACAB28}"/>
              </a:ext>
            </a:extLst>
          </p:cNvPr>
          <p:cNvSpPr>
            <a:spLocks noGrp="1"/>
          </p:cNvSpPr>
          <p:nvPr>
            <p:ph type="dt" sz="half" idx="10"/>
          </p:nvPr>
        </p:nvSpPr>
        <p:spPr/>
        <p:txBody>
          <a:bodyPr/>
          <a:lstStyle/>
          <a:p>
            <a:fld id="{FC775CD1-AA77-4A82-BE00-01F0B3F9A87E}" type="datetimeFigureOut">
              <a:rPr lang="en-GB" smtClean="0"/>
              <a:t>30/01/2025</a:t>
            </a:fld>
            <a:endParaRPr lang="en-GB"/>
          </a:p>
        </p:txBody>
      </p:sp>
      <p:sp>
        <p:nvSpPr>
          <p:cNvPr id="5" name="Footer Placeholder 4">
            <a:extLst>
              <a:ext uri="{FF2B5EF4-FFF2-40B4-BE49-F238E27FC236}">
                <a16:creationId xmlns:a16="http://schemas.microsoft.com/office/drawing/2014/main" id="{9582D739-E3BC-4114-9953-F86B95CEB8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709BC2-512D-419E-BD04-F0DF7B341329}"/>
              </a:ext>
            </a:extLst>
          </p:cNvPr>
          <p:cNvSpPr>
            <a:spLocks noGrp="1"/>
          </p:cNvSpPr>
          <p:nvPr>
            <p:ph type="sldNum" sz="quarter" idx="12"/>
          </p:nvPr>
        </p:nvSpPr>
        <p:spPr/>
        <p:txBody>
          <a:bodyPr/>
          <a:lstStyle/>
          <a:p>
            <a:fld id="{5D0CF97D-B419-4310-9410-73C9AA28FC26}" type="slidenum">
              <a:rPr lang="en-GB" smtClean="0"/>
              <a:t>‹#›</a:t>
            </a:fld>
            <a:endParaRPr lang="en-GB"/>
          </a:p>
        </p:txBody>
      </p:sp>
    </p:spTree>
    <p:extLst>
      <p:ext uri="{BB962C8B-B14F-4D97-AF65-F5344CB8AC3E}">
        <p14:creationId xmlns:p14="http://schemas.microsoft.com/office/powerpoint/2010/main" val="2376176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1918F-B671-4554-AE23-0CB09BA0BC1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921CE3-A4CC-4BF5-BF74-DE2F78FD41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36F761-3B43-4EAF-9ECE-922289445F60}"/>
              </a:ext>
            </a:extLst>
          </p:cNvPr>
          <p:cNvSpPr>
            <a:spLocks noGrp="1"/>
          </p:cNvSpPr>
          <p:nvPr>
            <p:ph type="dt" sz="half" idx="10"/>
          </p:nvPr>
        </p:nvSpPr>
        <p:spPr/>
        <p:txBody>
          <a:bodyPr/>
          <a:lstStyle/>
          <a:p>
            <a:fld id="{FC775CD1-AA77-4A82-BE00-01F0B3F9A87E}" type="datetimeFigureOut">
              <a:rPr lang="en-GB" smtClean="0"/>
              <a:t>30/01/2025</a:t>
            </a:fld>
            <a:endParaRPr lang="en-GB"/>
          </a:p>
        </p:txBody>
      </p:sp>
      <p:sp>
        <p:nvSpPr>
          <p:cNvPr id="5" name="Footer Placeholder 4">
            <a:extLst>
              <a:ext uri="{FF2B5EF4-FFF2-40B4-BE49-F238E27FC236}">
                <a16:creationId xmlns:a16="http://schemas.microsoft.com/office/drawing/2014/main" id="{AF119533-FCB3-44F2-92DE-591C0CE23A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EF3AD8-359D-4858-A6CE-ADACD6B210A9}"/>
              </a:ext>
            </a:extLst>
          </p:cNvPr>
          <p:cNvSpPr>
            <a:spLocks noGrp="1"/>
          </p:cNvSpPr>
          <p:nvPr>
            <p:ph type="sldNum" sz="quarter" idx="12"/>
          </p:nvPr>
        </p:nvSpPr>
        <p:spPr/>
        <p:txBody>
          <a:bodyPr/>
          <a:lstStyle/>
          <a:p>
            <a:fld id="{5D0CF97D-B419-4310-9410-73C9AA28FC26}" type="slidenum">
              <a:rPr lang="en-GB" smtClean="0"/>
              <a:t>‹#›</a:t>
            </a:fld>
            <a:endParaRPr lang="en-GB"/>
          </a:p>
        </p:txBody>
      </p:sp>
    </p:spTree>
    <p:extLst>
      <p:ext uri="{BB962C8B-B14F-4D97-AF65-F5344CB8AC3E}">
        <p14:creationId xmlns:p14="http://schemas.microsoft.com/office/powerpoint/2010/main" val="952404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C9B44A-7A0A-4799-9266-9E7FBACE17B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EB83AB-9F9F-46B2-823E-CFB29C01ED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8F21DF-8B86-4F32-9904-AAC9157B0189}"/>
              </a:ext>
            </a:extLst>
          </p:cNvPr>
          <p:cNvSpPr>
            <a:spLocks noGrp="1"/>
          </p:cNvSpPr>
          <p:nvPr>
            <p:ph type="dt" sz="half" idx="10"/>
          </p:nvPr>
        </p:nvSpPr>
        <p:spPr/>
        <p:txBody>
          <a:bodyPr/>
          <a:lstStyle/>
          <a:p>
            <a:fld id="{FC775CD1-AA77-4A82-BE00-01F0B3F9A87E}" type="datetimeFigureOut">
              <a:rPr lang="en-GB" smtClean="0"/>
              <a:t>30/01/2025</a:t>
            </a:fld>
            <a:endParaRPr lang="en-GB"/>
          </a:p>
        </p:txBody>
      </p:sp>
      <p:sp>
        <p:nvSpPr>
          <p:cNvPr id="5" name="Footer Placeholder 4">
            <a:extLst>
              <a:ext uri="{FF2B5EF4-FFF2-40B4-BE49-F238E27FC236}">
                <a16:creationId xmlns:a16="http://schemas.microsoft.com/office/drawing/2014/main" id="{D0EAA911-BA81-4D4D-A4B3-BED116E8C9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944F9A-A3DE-4F5A-A4F0-3D4C2B7B823E}"/>
              </a:ext>
            </a:extLst>
          </p:cNvPr>
          <p:cNvSpPr>
            <a:spLocks noGrp="1"/>
          </p:cNvSpPr>
          <p:nvPr>
            <p:ph type="sldNum" sz="quarter" idx="12"/>
          </p:nvPr>
        </p:nvSpPr>
        <p:spPr/>
        <p:txBody>
          <a:bodyPr/>
          <a:lstStyle/>
          <a:p>
            <a:fld id="{5D0CF97D-B419-4310-9410-73C9AA28FC26}" type="slidenum">
              <a:rPr lang="en-GB" smtClean="0"/>
              <a:t>‹#›</a:t>
            </a:fld>
            <a:endParaRPr lang="en-GB"/>
          </a:p>
        </p:txBody>
      </p:sp>
    </p:spTree>
    <p:extLst>
      <p:ext uri="{BB962C8B-B14F-4D97-AF65-F5344CB8AC3E}">
        <p14:creationId xmlns:p14="http://schemas.microsoft.com/office/powerpoint/2010/main" val="918540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A4D30-2B54-4E03-B005-AC85AE8BCEC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A5FA65-4119-447E-850D-4439479CA6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897CDD-116F-4161-B06E-67D4F13C7530}"/>
              </a:ext>
            </a:extLst>
          </p:cNvPr>
          <p:cNvSpPr>
            <a:spLocks noGrp="1"/>
          </p:cNvSpPr>
          <p:nvPr>
            <p:ph type="dt" sz="half" idx="10"/>
          </p:nvPr>
        </p:nvSpPr>
        <p:spPr/>
        <p:txBody>
          <a:bodyPr/>
          <a:lstStyle/>
          <a:p>
            <a:fld id="{FC775CD1-AA77-4A82-BE00-01F0B3F9A87E}" type="datetimeFigureOut">
              <a:rPr lang="en-GB" smtClean="0"/>
              <a:t>30/01/2025</a:t>
            </a:fld>
            <a:endParaRPr lang="en-GB"/>
          </a:p>
        </p:txBody>
      </p:sp>
      <p:sp>
        <p:nvSpPr>
          <p:cNvPr id="5" name="Footer Placeholder 4">
            <a:extLst>
              <a:ext uri="{FF2B5EF4-FFF2-40B4-BE49-F238E27FC236}">
                <a16:creationId xmlns:a16="http://schemas.microsoft.com/office/drawing/2014/main" id="{FA7436B5-BA18-449F-9F70-B31BAFCE33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1F01FC-6FA0-41E2-BFE9-BB4C54962366}"/>
              </a:ext>
            </a:extLst>
          </p:cNvPr>
          <p:cNvSpPr>
            <a:spLocks noGrp="1"/>
          </p:cNvSpPr>
          <p:nvPr>
            <p:ph type="sldNum" sz="quarter" idx="12"/>
          </p:nvPr>
        </p:nvSpPr>
        <p:spPr/>
        <p:txBody>
          <a:bodyPr/>
          <a:lstStyle/>
          <a:p>
            <a:fld id="{5D0CF97D-B419-4310-9410-73C9AA28FC26}" type="slidenum">
              <a:rPr lang="en-GB" smtClean="0"/>
              <a:t>‹#›</a:t>
            </a:fld>
            <a:endParaRPr lang="en-GB"/>
          </a:p>
        </p:txBody>
      </p:sp>
    </p:spTree>
    <p:extLst>
      <p:ext uri="{BB962C8B-B14F-4D97-AF65-F5344CB8AC3E}">
        <p14:creationId xmlns:p14="http://schemas.microsoft.com/office/powerpoint/2010/main" val="3074486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1AF29-3D66-4978-BB0F-CE02A2DE327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B5C5903-D8EE-4D21-8A6C-D917437917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87C02D-7C78-4E05-94B9-339C553C8490}"/>
              </a:ext>
            </a:extLst>
          </p:cNvPr>
          <p:cNvSpPr>
            <a:spLocks noGrp="1"/>
          </p:cNvSpPr>
          <p:nvPr>
            <p:ph type="dt" sz="half" idx="10"/>
          </p:nvPr>
        </p:nvSpPr>
        <p:spPr/>
        <p:txBody>
          <a:bodyPr/>
          <a:lstStyle/>
          <a:p>
            <a:fld id="{FC775CD1-AA77-4A82-BE00-01F0B3F9A87E}" type="datetimeFigureOut">
              <a:rPr lang="en-GB" smtClean="0"/>
              <a:t>30/01/2025</a:t>
            </a:fld>
            <a:endParaRPr lang="en-GB"/>
          </a:p>
        </p:txBody>
      </p:sp>
      <p:sp>
        <p:nvSpPr>
          <p:cNvPr id="5" name="Footer Placeholder 4">
            <a:extLst>
              <a:ext uri="{FF2B5EF4-FFF2-40B4-BE49-F238E27FC236}">
                <a16:creationId xmlns:a16="http://schemas.microsoft.com/office/drawing/2014/main" id="{3846F682-6A43-4701-A0CE-B02C4BD115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B83800-5F56-4573-BA83-0FF4AB34B8FD}"/>
              </a:ext>
            </a:extLst>
          </p:cNvPr>
          <p:cNvSpPr>
            <a:spLocks noGrp="1"/>
          </p:cNvSpPr>
          <p:nvPr>
            <p:ph type="sldNum" sz="quarter" idx="12"/>
          </p:nvPr>
        </p:nvSpPr>
        <p:spPr/>
        <p:txBody>
          <a:bodyPr/>
          <a:lstStyle/>
          <a:p>
            <a:fld id="{5D0CF97D-B419-4310-9410-73C9AA28FC26}" type="slidenum">
              <a:rPr lang="en-GB" smtClean="0"/>
              <a:t>‹#›</a:t>
            </a:fld>
            <a:endParaRPr lang="en-GB"/>
          </a:p>
        </p:txBody>
      </p:sp>
    </p:spTree>
    <p:extLst>
      <p:ext uri="{BB962C8B-B14F-4D97-AF65-F5344CB8AC3E}">
        <p14:creationId xmlns:p14="http://schemas.microsoft.com/office/powerpoint/2010/main" val="2313073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62BC5-CF22-4DCE-8C99-27C44B51F3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17B9811-D7DB-4FE2-B85B-521A5E7CED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3D3C640-28D8-44A9-9F7B-3F89949354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BE082C-EDA7-448E-94EB-2C76C96A2E5F}"/>
              </a:ext>
            </a:extLst>
          </p:cNvPr>
          <p:cNvSpPr>
            <a:spLocks noGrp="1"/>
          </p:cNvSpPr>
          <p:nvPr>
            <p:ph type="dt" sz="half" idx="10"/>
          </p:nvPr>
        </p:nvSpPr>
        <p:spPr/>
        <p:txBody>
          <a:bodyPr/>
          <a:lstStyle/>
          <a:p>
            <a:fld id="{FC775CD1-AA77-4A82-BE00-01F0B3F9A87E}" type="datetimeFigureOut">
              <a:rPr lang="en-GB" smtClean="0"/>
              <a:t>30/01/2025</a:t>
            </a:fld>
            <a:endParaRPr lang="en-GB"/>
          </a:p>
        </p:txBody>
      </p:sp>
      <p:sp>
        <p:nvSpPr>
          <p:cNvPr id="6" name="Footer Placeholder 5">
            <a:extLst>
              <a:ext uri="{FF2B5EF4-FFF2-40B4-BE49-F238E27FC236}">
                <a16:creationId xmlns:a16="http://schemas.microsoft.com/office/drawing/2014/main" id="{61702B02-B6CD-44C7-B2AE-956732E343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D6501A-E18C-4D2A-9C04-6AB1810C9300}"/>
              </a:ext>
            </a:extLst>
          </p:cNvPr>
          <p:cNvSpPr>
            <a:spLocks noGrp="1"/>
          </p:cNvSpPr>
          <p:nvPr>
            <p:ph type="sldNum" sz="quarter" idx="12"/>
          </p:nvPr>
        </p:nvSpPr>
        <p:spPr/>
        <p:txBody>
          <a:bodyPr/>
          <a:lstStyle/>
          <a:p>
            <a:fld id="{5D0CF97D-B419-4310-9410-73C9AA28FC26}" type="slidenum">
              <a:rPr lang="en-GB" smtClean="0"/>
              <a:t>‹#›</a:t>
            </a:fld>
            <a:endParaRPr lang="en-GB"/>
          </a:p>
        </p:txBody>
      </p:sp>
    </p:spTree>
    <p:extLst>
      <p:ext uri="{BB962C8B-B14F-4D97-AF65-F5344CB8AC3E}">
        <p14:creationId xmlns:p14="http://schemas.microsoft.com/office/powerpoint/2010/main" val="3134333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C8480-35BC-4E82-9CE3-19458E50D9A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61863A-166E-4C8C-84B0-642D99E2A1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C7DF8D-3F5C-4E59-9399-3E44911E12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2DEEED8-D2C0-4009-8203-D5556077D2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2EE56A-73EE-4879-B95D-FDE640DDD7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C88D080-FDA5-4E75-93AF-78282BF5EA5F}"/>
              </a:ext>
            </a:extLst>
          </p:cNvPr>
          <p:cNvSpPr>
            <a:spLocks noGrp="1"/>
          </p:cNvSpPr>
          <p:nvPr>
            <p:ph type="dt" sz="half" idx="10"/>
          </p:nvPr>
        </p:nvSpPr>
        <p:spPr/>
        <p:txBody>
          <a:bodyPr/>
          <a:lstStyle/>
          <a:p>
            <a:fld id="{FC775CD1-AA77-4A82-BE00-01F0B3F9A87E}" type="datetimeFigureOut">
              <a:rPr lang="en-GB" smtClean="0"/>
              <a:t>30/01/2025</a:t>
            </a:fld>
            <a:endParaRPr lang="en-GB"/>
          </a:p>
        </p:txBody>
      </p:sp>
      <p:sp>
        <p:nvSpPr>
          <p:cNvPr id="8" name="Footer Placeholder 7">
            <a:extLst>
              <a:ext uri="{FF2B5EF4-FFF2-40B4-BE49-F238E27FC236}">
                <a16:creationId xmlns:a16="http://schemas.microsoft.com/office/drawing/2014/main" id="{EF3B0CF0-FB66-4091-9EBF-CF6D2607FCA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C1A2281-372A-4ACF-8BA9-89EFC8B93394}"/>
              </a:ext>
            </a:extLst>
          </p:cNvPr>
          <p:cNvSpPr>
            <a:spLocks noGrp="1"/>
          </p:cNvSpPr>
          <p:nvPr>
            <p:ph type="sldNum" sz="quarter" idx="12"/>
          </p:nvPr>
        </p:nvSpPr>
        <p:spPr/>
        <p:txBody>
          <a:bodyPr/>
          <a:lstStyle/>
          <a:p>
            <a:fld id="{5D0CF97D-B419-4310-9410-73C9AA28FC26}" type="slidenum">
              <a:rPr lang="en-GB" smtClean="0"/>
              <a:t>‹#›</a:t>
            </a:fld>
            <a:endParaRPr lang="en-GB"/>
          </a:p>
        </p:txBody>
      </p:sp>
    </p:spTree>
    <p:extLst>
      <p:ext uri="{BB962C8B-B14F-4D97-AF65-F5344CB8AC3E}">
        <p14:creationId xmlns:p14="http://schemas.microsoft.com/office/powerpoint/2010/main" val="2865810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2912-FD99-4D21-BEE3-809B7348048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3754823-3F48-4193-AD3D-71B5B49DB7F7}"/>
              </a:ext>
            </a:extLst>
          </p:cNvPr>
          <p:cNvSpPr>
            <a:spLocks noGrp="1"/>
          </p:cNvSpPr>
          <p:nvPr>
            <p:ph type="dt" sz="half" idx="10"/>
          </p:nvPr>
        </p:nvSpPr>
        <p:spPr/>
        <p:txBody>
          <a:bodyPr/>
          <a:lstStyle/>
          <a:p>
            <a:fld id="{FC775CD1-AA77-4A82-BE00-01F0B3F9A87E}" type="datetimeFigureOut">
              <a:rPr lang="en-GB" smtClean="0"/>
              <a:t>30/01/2025</a:t>
            </a:fld>
            <a:endParaRPr lang="en-GB"/>
          </a:p>
        </p:txBody>
      </p:sp>
      <p:sp>
        <p:nvSpPr>
          <p:cNvPr id="4" name="Footer Placeholder 3">
            <a:extLst>
              <a:ext uri="{FF2B5EF4-FFF2-40B4-BE49-F238E27FC236}">
                <a16:creationId xmlns:a16="http://schemas.microsoft.com/office/drawing/2014/main" id="{9E4543A4-CC2D-4E02-A936-80EEBF420A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A8CF5A3-640E-429C-8B68-AE56968CF9FD}"/>
              </a:ext>
            </a:extLst>
          </p:cNvPr>
          <p:cNvSpPr>
            <a:spLocks noGrp="1"/>
          </p:cNvSpPr>
          <p:nvPr>
            <p:ph type="sldNum" sz="quarter" idx="12"/>
          </p:nvPr>
        </p:nvSpPr>
        <p:spPr/>
        <p:txBody>
          <a:bodyPr/>
          <a:lstStyle/>
          <a:p>
            <a:fld id="{5D0CF97D-B419-4310-9410-73C9AA28FC26}" type="slidenum">
              <a:rPr lang="en-GB" smtClean="0"/>
              <a:t>‹#›</a:t>
            </a:fld>
            <a:endParaRPr lang="en-GB"/>
          </a:p>
        </p:txBody>
      </p:sp>
    </p:spTree>
    <p:extLst>
      <p:ext uri="{BB962C8B-B14F-4D97-AF65-F5344CB8AC3E}">
        <p14:creationId xmlns:p14="http://schemas.microsoft.com/office/powerpoint/2010/main" val="3709944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640DDB-01FB-4240-B032-71729713F1D4}"/>
              </a:ext>
            </a:extLst>
          </p:cNvPr>
          <p:cNvSpPr>
            <a:spLocks noGrp="1"/>
          </p:cNvSpPr>
          <p:nvPr>
            <p:ph type="dt" sz="half" idx="10"/>
          </p:nvPr>
        </p:nvSpPr>
        <p:spPr/>
        <p:txBody>
          <a:bodyPr/>
          <a:lstStyle/>
          <a:p>
            <a:fld id="{FC775CD1-AA77-4A82-BE00-01F0B3F9A87E}" type="datetimeFigureOut">
              <a:rPr lang="en-GB" smtClean="0"/>
              <a:t>30/01/2025</a:t>
            </a:fld>
            <a:endParaRPr lang="en-GB"/>
          </a:p>
        </p:txBody>
      </p:sp>
      <p:sp>
        <p:nvSpPr>
          <p:cNvPr id="3" name="Footer Placeholder 2">
            <a:extLst>
              <a:ext uri="{FF2B5EF4-FFF2-40B4-BE49-F238E27FC236}">
                <a16:creationId xmlns:a16="http://schemas.microsoft.com/office/drawing/2014/main" id="{A9E97CBA-6A77-471E-A36D-EF2ACF0D286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F22EDF8-8CC7-43DE-AB3D-C39278DAE60F}"/>
              </a:ext>
            </a:extLst>
          </p:cNvPr>
          <p:cNvSpPr>
            <a:spLocks noGrp="1"/>
          </p:cNvSpPr>
          <p:nvPr>
            <p:ph type="sldNum" sz="quarter" idx="12"/>
          </p:nvPr>
        </p:nvSpPr>
        <p:spPr/>
        <p:txBody>
          <a:bodyPr/>
          <a:lstStyle/>
          <a:p>
            <a:fld id="{5D0CF97D-B419-4310-9410-73C9AA28FC26}" type="slidenum">
              <a:rPr lang="en-GB" smtClean="0"/>
              <a:t>‹#›</a:t>
            </a:fld>
            <a:endParaRPr lang="en-GB"/>
          </a:p>
        </p:txBody>
      </p:sp>
    </p:spTree>
    <p:extLst>
      <p:ext uri="{BB962C8B-B14F-4D97-AF65-F5344CB8AC3E}">
        <p14:creationId xmlns:p14="http://schemas.microsoft.com/office/powerpoint/2010/main" val="3436354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23283-FF62-4E3F-B36B-A358E6A4CD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A26FD16-35F7-4C13-B8CF-C1A70DB8C8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50A08A0-A8E1-4B6A-868A-BCFD28400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A22BEE-F980-46F4-9E74-78593DDDF162}"/>
              </a:ext>
            </a:extLst>
          </p:cNvPr>
          <p:cNvSpPr>
            <a:spLocks noGrp="1"/>
          </p:cNvSpPr>
          <p:nvPr>
            <p:ph type="dt" sz="half" idx="10"/>
          </p:nvPr>
        </p:nvSpPr>
        <p:spPr/>
        <p:txBody>
          <a:bodyPr/>
          <a:lstStyle/>
          <a:p>
            <a:fld id="{FC775CD1-AA77-4A82-BE00-01F0B3F9A87E}" type="datetimeFigureOut">
              <a:rPr lang="en-GB" smtClean="0"/>
              <a:t>30/01/2025</a:t>
            </a:fld>
            <a:endParaRPr lang="en-GB"/>
          </a:p>
        </p:txBody>
      </p:sp>
      <p:sp>
        <p:nvSpPr>
          <p:cNvPr id="6" name="Footer Placeholder 5">
            <a:extLst>
              <a:ext uri="{FF2B5EF4-FFF2-40B4-BE49-F238E27FC236}">
                <a16:creationId xmlns:a16="http://schemas.microsoft.com/office/drawing/2014/main" id="{68278795-7720-4D2F-8A79-6EAE532DAC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E09970-BA71-44DB-94F8-82311CA2F98D}"/>
              </a:ext>
            </a:extLst>
          </p:cNvPr>
          <p:cNvSpPr>
            <a:spLocks noGrp="1"/>
          </p:cNvSpPr>
          <p:nvPr>
            <p:ph type="sldNum" sz="quarter" idx="12"/>
          </p:nvPr>
        </p:nvSpPr>
        <p:spPr/>
        <p:txBody>
          <a:bodyPr/>
          <a:lstStyle/>
          <a:p>
            <a:fld id="{5D0CF97D-B419-4310-9410-73C9AA28FC26}" type="slidenum">
              <a:rPr lang="en-GB" smtClean="0"/>
              <a:t>‹#›</a:t>
            </a:fld>
            <a:endParaRPr lang="en-GB"/>
          </a:p>
        </p:txBody>
      </p:sp>
    </p:spTree>
    <p:extLst>
      <p:ext uri="{BB962C8B-B14F-4D97-AF65-F5344CB8AC3E}">
        <p14:creationId xmlns:p14="http://schemas.microsoft.com/office/powerpoint/2010/main" val="3053045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F3BEA-02F1-4A2B-A4D8-F6E748B9B2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FD67C4B-2B46-460C-BC6B-7D0872EC44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CA705E5-1386-4C97-91B7-028D588770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552539-D0DB-448B-BA2B-83D02F15C80A}"/>
              </a:ext>
            </a:extLst>
          </p:cNvPr>
          <p:cNvSpPr>
            <a:spLocks noGrp="1"/>
          </p:cNvSpPr>
          <p:nvPr>
            <p:ph type="dt" sz="half" idx="10"/>
          </p:nvPr>
        </p:nvSpPr>
        <p:spPr/>
        <p:txBody>
          <a:bodyPr/>
          <a:lstStyle/>
          <a:p>
            <a:fld id="{FC775CD1-AA77-4A82-BE00-01F0B3F9A87E}" type="datetimeFigureOut">
              <a:rPr lang="en-GB" smtClean="0"/>
              <a:t>30/01/2025</a:t>
            </a:fld>
            <a:endParaRPr lang="en-GB"/>
          </a:p>
        </p:txBody>
      </p:sp>
      <p:sp>
        <p:nvSpPr>
          <p:cNvPr id="6" name="Footer Placeholder 5">
            <a:extLst>
              <a:ext uri="{FF2B5EF4-FFF2-40B4-BE49-F238E27FC236}">
                <a16:creationId xmlns:a16="http://schemas.microsoft.com/office/drawing/2014/main" id="{A9D1FD2F-620F-40F6-A591-A8264B79C9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76AE58-EA6B-4131-960A-576390704F0A}"/>
              </a:ext>
            </a:extLst>
          </p:cNvPr>
          <p:cNvSpPr>
            <a:spLocks noGrp="1"/>
          </p:cNvSpPr>
          <p:nvPr>
            <p:ph type="sldNum" sz="quarter" idx="12"/>
          </p:nvPr>
        </p:nvSpPr>
        <p:spPr/>
        <p:txBody>
          <a:bodyPr/>
          <a:lstStyle/>
          <a:p>
            <a:fld id="{5D0CF97D-B419-4310-9410-73C9AA28FC26}" type="slidenum">
              <a:rPr lang="en-GB" smtClean="0"/>
              <a:t>‹#›</a:t>
            </a:fld>
            <a:endParaRPr lang="en-GB"/>
          </a:p>
        </p:txBody>
      </p:sp>
    </p:spTree>
    <p:extLst>
      <p:ext uri="{BB962C8B-B14F-4D97-AF65-F5344CB8AC3E}">
        <p14:creationId xmlns:p14="http://schemas.microsoft.com/office/powerpoint/2010/main" val="961991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CF58E2-C7CB-4A79-8696-7C99788A00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001D522-4857-45D5-A924-1CF9B039D5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2B8C82-8878-4776-82D6-0BCF907F27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775CD1-AA77-4A82-BE00-01F0B3F9A87E}" type="datetimeFigureOut">
              <a:rPr lang="en-GB" smtClean="0"/>
              <a:t>30/01/2025</a:t>
            </a:fld>
            <a:endParaRPr lang="en-GB"/>
          </a:p>
        </p:txBody>
      </p:sp>
      <p:sp>
        <p:nvSpPr>
          <p:cNvPr id="5" name="Footer Placeholder 4">
            <a:extLst>
              <a:ext uri="{FF2B5EF4-FFF2-40B4-BE49-F238E27FC236}">
                <a16:creationId xmlns:a16="http://schemas.microsoft.com/office/drawing/2014/main" id="{F142B143-A52A-4463-8767-20EA6E045B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AFAE567-6CFA-42BD-9E99-A7F40C9868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0CF97D-B419-4310-9410-73C9AA28FC26}" type="slidenum">
              <a:rPr lang="en-GB" smtClean="0"/>
              <a:t>‹#›</a:t>
            </a:fld>
            <a:endParaRPr lang="en-GB"/>
          </a:p>
        </p:txBody>
      </p:sp>
    </p:spTree>
    <p:extLst>
      <p:ext uri="{BB962C8B-B14F-4D97-AF65-F5344CB8AC3E}">
        <p14:creationId xmlns:p14="http://schemas.microsoft.com/office/powerpoint/2010/main" val="3151377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CB6BB-000B-4A50-9A09-51DECCD005F6}"/>
              </a:ext>
            </a:extLst>
          </p:cNvPr>
          <p:cNvSpPr>
            <a:spLocks noGrp="1"/>
          </p:cNvSpPr>
          <p:nvPr>
            <p:ph type="ctrTitle"/>
          </p:nvPr>
        </p:nvSpPr>
        <p:spPr>
          <a:xfrm>
            <a:off x="6096391" y="704255"/>
            <a:ext cx="5683296" cy="1533131"/>
          </a:xfrm>
        </p:spPr>
        <p:txBody>
          <a:bodyPr>
            <a:normAutofit/>
          </a:bodyPr>
          <a:lstStyle/>
          <a:p>
            <a:r>
              <a:rPr lang="en-GB" sz="3600" b="1" dirty="0">
                <a:latin typeface="Calibri"/>
                <a:ea typeface="Calibri"/>
                <a:cs typeface="Calibri"/>
              </a:rPr>
              <a:t>Made In God’s Image </a:t>
            </a:r>
          </a:p>
        </p:txBody>
      </p:sp>
      <p:sp>
        <p:nvSpPr>
          <p:cNvPr id="3" name="TextBox 2">
            <a:extLst>
              <a:ext uri="{FF2B5EF4-FFF2-40B4-BE49-F238E27FC236}">
                <a16:creationId xmlns:a16="http://schemas.microsoft.com/office/drawing/2014/main" id="{38E1BACD-2803-5CD0-5F2F-594392B6BB6A}"/>
              </a:ext>
            </a:extLst>
          </p:cNvPr>
          <p:cNvSpPr txBox="1"/>
          <p:nvPr/>
        </p:nvSpPr>
        <p:spPr>
          <a:xfrm>
            <a:off x="6096875" y="2776320"/>
            <a:ext cx="5795650" cy="954107"/>
          </a:xfrm>
          <a:prstGeom prst="rect">
            <a:avLst/>
          </a:prstGeom>
          <a:noFill/>
        </p:spPr>
        <p:txBody>
          <a:bodyPr wrap="square" lIns="91440" tIns="45720" rIns="91440" bIns="45720" rtlCol="0" anchor="t">
            <a:spAutoFit/>
          </a:bodyPr>
          <a:lstStyle/>
          <a:p>
            <a:pPr algn="ctr"/>
            <a:r>
              <a:rPr lang="en-GB" sz="2800" dirty="0">
                <a:latin typeface="Calibri"/>
                <a:ea typeface="Calibri"/>
                <a:cs typeface="Calibri"/>
              </a:rPr>
              <a:t>Reflecting God's Love: Celebrating Diversity and Seeking Justice</a:t>
            </a:r>
            <a:endParaRPr lang="en-US" dirty="0"/>
          </a:p>
        </p:txBody>
      </p:sp>
      <p:pic>
        <p:nvPicPr>
          <p:cNvPr id="1026" name="Picture 2" descr="Genesis 1:27 So God created human beings in his... | Faithful In Christ">
            <a:extLst>
              <a:ext uri="{FF2B5EF4-FFF2-40B4-BE49-F238E27FC236}">
                <a16:creationId xmlns:a16="http://schemas.microsoft.com/office/drawing/2014/main" id="{3C6B5C7F-EC06-EE10-D186-F6EE966ADE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389" y="704812"/>
            <a:ext cx="5548096" cy="5586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232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50851C-F197-4809-BEB8-B4A1451F094B}"/>
              </a:ext>
            </a:extLst>
          </p:cNvPr>
          <p:cNvSpPr txBox="1"/>
          <p:nvPr/>
        </p:nvSpPr>
        <p:spPr>
          <a:xfrm>
            <a:off x="149267" y="258622"/>
            <a:ext cx="5425440" cy="5265031"/>
          </a:xfrm>
          <a:prstGeom prst="rect">
            <a:avLst/>
          </a:prstGeom>
          <a:noFill/>
        </p:spPr>
        <p:txBody>
          <a:bodyPr wrap="square">
            <a:spAutoFit/>
          </a:bodyPr>
          <a:lstStyle/>
          <a:p>
            <a:pPr>
              <a:lnSpc>
                <a:spcPct val="107000"/>
              </a:lnSpc>
              <a:spcAft>
                <a:spcPts val="800"/>
              </a:spcAft>
            </a:pPr>
            <a:r>
              <a:rPr lang="en-GB" sz="2000" b="1">
                <a:solidFill>
                  <a:srgbClr val="000000"/>
                </a:solidFill>
                <a:effectLst/>
                <a:latin typeface="Calibri"/>
                <a:ea typeface="Calibri"/>
                <a:cs typeface="Calibri"/>
              </a:rPr>
              <a:t>Gathering</a:t>
            </a:r>
          </a:p>
          <a:p>
            <a:pPr>
              <a:lnSpc>
                <a:spcPct val="107000"/>
              </a:lnSpc>
              <a:spcAft>
                <a:spcPts val="800"/>
              </a:spcAft>
            </a:pPr>
            <a:endParaRPr lang="en-GB" sz="2000" b="1">
              <a:solidFill>
                <a:srgbClr val="000000"/>
              </a:solidFill>
              <a:latin typeface="Calibri"/>
              <a:ea typeface="Calibri"/>
              <a:cs typeface="Calibri"/>
            </a:endParaRPr>
          </a:p>
          <a:p>
            <a:r>
              <a:rPr lang="en-GB" sz="2000">
                <a:latin typeface="Calibri"/>
                <a:ea typeface="Calibri"/>
                <a:cs typeface="Calibri"/>
              </a:rPr>
              <a:t>Dear God,</a:t>
            </a:r>
          </a:p>
          <a:p>
            <a:br>
              <a:rPr lang="en-GB" sz="2000">
                <a:latin typeface="Calibri"/>
                <a:ea typeface="Calibri"/>
                <a:cs typeface="Calibri"/>
              </a:rPr>
            </a:br>
            <a:r>
              <a:rPr lang="en-GB" sz="2000">
                <a:latin typeface="Calibri"/>
                <a:ea typeface="Calibri"/>
                <a:cs typeface="Calibri"/>
              </a:rPr>
              <a:t>Thank You for making each one of us unique and special. </a:t>
            </a:r>
          </a:p>
          <a:p>
            <a:endParaRPr lang="en-GB" sz="2000">
              <a:latin typeface="Calibri"/>
              <a:ea typeface="Calibri"/>
              <a:cs typeface="Calibri"/>
            </a:endParaRPr>
          </a:p>
          <a:p>
            <a:r>
              <a:rPr lang="en-GB" sz="2000">
                <a:latin typeface="Calibri"/>
                <a:ea typeface="Calibri"/>
                <a:cs typeface="Calibri"/>
              </a:rPr>
              <a:t>Help us to love one another as You love us. </a:t>
            </a:r>
          </a:p>
          <a:p>
            <a:endParaRPr lang="en-GB" sz="2000">
              <a:latin typeface="Calibri"/>
              <a:ea typeface="Calibri"/>
              <a:cs typeface="Calibri"/>
            </a:endParaRPr>
          </a:p>
          <a:p>
            <a:r>
              <a:rPr lang="en-GB" sz="2000">
                <a:latin typeface="Calibri"/>
                <a:ea typeface="Calibri"/>
                <a:cs typeface="Calibri"/>
              </a:rPr>
              <a:t>Teach us to see the beauty in all people and to treat everyone with kindness and fairness. </a:t>
            </a:r>
          </a:p>
          <a:p>
            <a:endParaRPr lang="en-GB" sz="2000">
              <a:latin typeface="Calibri"/>
              <a:ea typeface="Calibri"/>
              <a:cs typeface="Calibri"/>
            </a:endParaRPr>
          </a:p>
          <a:p>
            <a:r>
              <a:rPr lang="en-GB" sz="2000">
                <a:latin typeface="Calibri"/>
                <a:ea typeface="Calibri"/>
                <a:cs typeface="Calibri"/>
              </a:rPr>
              <a:t>In Jesus’ name, we pray,</a:t>
            </a:r>
          </a:p>
          <a:p>
            <a:br>
              <a:rPr lang="en-GB" sz="2000">
                <a:latin typeface="Calibri"/>
                <a:ea typeface="Calibri"/>
                <a:cs typeface="Calibri"/>
              </a:rPr>
            </a:br>
            <a:r>
              <a:rPr lang="en-GB" sz="2000">
                <a:latin typeface="Calibri"/>
                <a:ea typeface="Calibri"/>
                <a:cs typeface="Calibri"/>
              </a:rPr>
              <a:t>Amen.</a:t>
            </a:r>
          </a:p>
          <a:p>
            <a:pPr algn="l" rtl="0" fontAlgn="base"/>
            <a:endParaRPr lang="en-GB" sz="2000">
              <a:solidFill>
                <a:srgbClr val="000000"/>
              </a:solidFill>
              <a:latin typeface="Calibri"/>
              <a:ea typeface="Calibri"/>
              <a:cs typeface="Calibri"/>
            </a:endParaRPr>
          </a:p>
        </p:txBody>
      </p:sp>
      <p:pic>
        <p:nvPicPr>
          <p:cNvPr id="2050" name="Picture 2" descr="Candle with heart Candle with heart on black background. candles christianity stock pictures, royalty-free photos &amp; images">
            <a:extLst>
              <a:ext uri="{FF2B5EF4-FFF2-40B4-BE49-F238E27FC236}">
                <a16:creationId xmlns:a16="http://schemas.microsoft.com/office/drawing/2014/main" id="{E1D895FA-5ACE-1CDB-C8DF-91A7FBDF50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0"/>
            <a:ext cx="620553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5986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nesis 1:27 So God created human beings in his... | Faithful In Christ">
            <a:extLst>
              <a:ext uri="{FF2B5EF4-FFF2-40B4-BE49-F238E27FC236}">
                <a16:creationId xmlns:a16="http://schemas.microsoft.com/office/drawing/2014/main" id="{61BD0F3E-818A-CB82-790C-6B67B0FE76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736" y="-19632"/>
            <a:ext cx="6829869" cy="6877631"/>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C6F5A49E-5EF7-CE57-073C-76D151ACFAB6}"/>
              </a:ext>
            </a:extLst>
          </p:cNvPr>
          <p:cNvSpPr/>
          <p:nvPr/>
        </p:nvSpPr>
        <p:spPr>
          <a:xfrm>
            <a:off x="6658187" y="1368213"/>
            <a:ext cx="5405120" cy="3562773"/>
          </a:xfrm>
          <a:prstGeom prst="wedgeRoundRectCallout">
            <a:avLst>
              <a:gd name="adj1" fmla="val -47149"/>
              <a:gd name="adj2" fmla="val 6421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dirty="0"/>
              <a:t>Race Equality Week helps us think about why it is important to treat everyone fairly.</a:t>
            </a:r>
          </a:p>
        </p:txBody>
      </p:sp>
    </p:spTree>
    <p:extLst>
      <p:ext uri="{BB962C8B-B14F-4D97-AF65-F5344CB8AC3E}">
        <p14:creationId xmlns:p14="http://schemas.microsoft.com/office/powerpoint/2010/main" val="1039855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1">
            <a:extLst>
              <a:ext uri="{FF2B5EF4-FFF2-40B4-BE49-F238E27FC236}">
                <a16:creationId xmlns:a16="http://schemas.microsoft.com/office/drawing/2014/main" id="{72F2D276-139A-40E6-9F96-05947E54F3FE}"/>
              </a:ext>
            </a:extLst>
          </p:cNvPr>
          <p:cNvSpPr/>
          <p:nvPr/>
        </p:nvSpPr>
        <p:spPr>
          <a:xfrm>
            <a:off x="147912" y="543987"/>
            <a:ext cx="6518182" cy="1657346"/>
          </a:xfrm>
          <a:prstGeom prst="wedgeRoundRectCallout">
            <a:avLst>
              <a:gd name="adj1" fmla="val 37728"/>
              <a:gd name="adj2" fmla="val 48260"/>
              <a:gd name="adj3" fmla="val 16667"/>
            </a:avLst>
          </a:prstGeom>
          <a:solidFill>
            <a:schemeClr val="accent5"/>
          </a:solidFill>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GB" sz="2800" dirty="0">
                <a:latin typeface="Calibri"/>
                <a:ea typeface="Calibri"/>
                <a:cs typeface="Calibri"/>
              </a:rPr>
              <a:t>We can all learn how to love, care, and treat people with kindness.</a:t>
            </a:r>
            <a:endParaRPr lang="en-GB" sz="4000" dirty="0">
              <a:latin typeface="Calibri"/>
              <a:ea typeface="Calibri"/>
              <a:cs typeface="Calibri"/>
            </a:endParaRPr>
          </a:p>
        </p:txBody>
      </p:sp>
      <p:sp>
        <p:nvSpPr>
          <p:cNvPr id="3" name="Thought Bubble: Cloud 2">
            <a:extLst>
              <a:ext uri="{FF2B5EF4-FFF2-40B4-BE49-F238E27FC236}">
                <a16:creationId xmlns:a16="http://schemas.microsoft.com/office/drawing/2014/main" id="{6F6B731C-E029-C258-4E5A-D68B2E18FF66}"/>
              </a:ext>
            </a:extLst>
          </p:cNvPr>
          <p:cNvSpPr/>
          <p:nvPr/>
        </p:nvSpPr>
        <p:spPr>
          <a:xfrm>
            <a:off x="6813974" y="1587080"/>
            <a:ext cx="5285435" cy="3153398"/>
          </a:xfrm>
          <a:prstGeom prst="cloudCallout">
            <a:avLst>
              <a:gd name="adj1" fmla="val -43058"/>
              <a:gd name="adj2" fmla="val 71599"/>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500" dirty="0">
                <a:latin typeface="Calibri"/>
                <a:ea typeface="Calibri"/>
                <a:cs typeface="Calibri"/>
              </a:rPr>
              <a:t>Did you know that no one is born with unkind thoughts about others? </a:t>
            </a:r>
          </a:p>
        </p:txBody>
      </p:sp>
      <p:pic>
        <p:nvPicPr>
          <p:cNvPr id="4" name="Picture 3">
            <a:extLst>
              <a:ext uri="{FF2B5EF4-FFF2-40B4-BE49-F238E27FC236}">
                <a16:creationId xmlns:a16="http://schemas.microsoft.com/office/drawing/2014/main" id="{8066DB5D-2754-7BF3-2E03-B83A67748AEE}"/>
              </a:ext>
            </a:extLst>
          </p:cNvPr>
          <p:cNvPicPr>
            <a:picLocks noChangeAspect="1"/>
          </p:cNvPicPr>
          <p:nvPr/>
        </p:nvPicPr>
        <p:blipFill>
          <a:blip r:embed="rId2"/>
          <a:stretch>
            <a:fillRect/>
          </a:stretch>
        </p:blipFill>
        <p:spPr>
          <a:xfrm>
            <a:off x="23864" y="3610187"/>
            <a:ext cx="6766277" cy="3247813"/>
          </a:xfrm>
          <a:prstGeom prst="rect">
            <a:avLst/>
          </a:prstGeom>
        </p:spPr>
      </p:pic>
    </p:spTree>
    <p:extLst>
      <p:ext uri="{BB962C8B-B14F-4D97-AF65-F5344CB8AC3E}">
        <p14:creationId xmlns:p14="http://schemas.microsoft.com/office/powerpoint/2010/main" val="1018822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728E3-6080-7E2C-9F9A-325245EEC7C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77E1674-02A9-EEEF-C542-3FE532E2CEB5}"/>
              </a:ext>
            </a:extLst>
          </p:cNvPr>
          <p:cNvSpPr txBox="1"/>
          <p:nvPr/>
        </p:nvSpPr>
        <p:spPr>
          <a:xfrm>
            <a:off x="855133" y="616374"/>
            <a:ext cx="10481733" cy="830997"/>
          </a:xfrm>
          <a:prstGeom prst="rect">
            <a:avLst/>
          </a:prstGeom>
          <a:noFill/>
        </p:spPr>
        <p:txBody>
          <a:bodyPr wrap="square" lIns="91440" tIns="45720" rIns="91440" bIns="45720" rtlCol="0" anchor="t">
            <a:spAutoFit/>
          </a:bodyPr>
          <a:lstStyle/>
          <a:p>
            <a:pPr algn="ctr"/>
            <a:r>
              <a:rPr lang="en-GB" sz="4800" dirty="0"/>
              <a:t>God made everyone in His image</a:t>
            </a:r>
          </a:p>
        </p:txBody>
      </p:sp>
      <p:sp>
        <p:nvSpPr>
          <p:cNvPr id="4" name="Speech Bubble: Oval 3">
            <a:extLst>
              <a:ext uri="{FF2B5EF4-FFF2-40B4-BE49-F238E27FC236}">
                <a16:creationId xmlns:a16="http://schemas.microsoft.com/office/drawing/2014/main" id="{5CDADBD5-966E-10D0-A782-5118A6193B48}"/>
              </a:ext>
            </a:extLst>
          </p:cNvPr>
          <p:cNvSpPr/>
          <p:nvPr/>
        </p:nvSpPr>
        <p:spPr>
          <a:xfrm>
            <a:off x="255133" y="2414106"/>
            <a:ext cx="5582560" cy="2553547"/>
          </a:xfrm>
          <a:prstGeom prst="wedgeEllipseCallout">
            <a:avLst>
              <a:gd name="adj1" fmla="val -46540"/>
              <a:gd name="adj2" fmla="val 51094"/>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dirty="0"/>
              <a:t>I wonder why it’s important to understand that God loves everyone the same</a:t>
            </a:r>
          </a:p>
        </p:txBody>
      </p:sp>
      <p:sp>
        <p:nvSpPr>
          <p:cNvPr id="5" name="Speech Bubble: Oval 4">
            <a:extLst>
              <a:ext uri="{FF2B5EF4-FFF2-40B4-BE49-F238E27FC236}">
                <a16:creationId xmlns:a16="http://schemas.microsoft.com/office/drawing/2014/main" id="{09B2DC13-B177-6C1B-3BD6-BEAE267694C1}"/>
              </a:ext>
            </a:extLst>
          </p:cNvPr>
          <p:cNvSpPr/>
          <p:nvPr/>
        </p:nvSpPr>
        <p:spPr>
          <a:xfrm flipH="1">
            <a:off x="6096000" y="2414880"/>
            <a:ext cx="5577972" cy="2558828"/>
          </a:xfrm>
          <a:prstGeom prst="wedgeEllipseCallout">
            <a:avLst>
              <a:gd name="adj1" fmla="val -58188"/>
              <a:gd name="adj2" fmla="val 45402"/>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600" dirty="0"/>
              <a:t>I wonder how this helps us to treat everyone fairly</a:t>
            </a:r>
          </a:p>
        </p:txBody>
      </p:sp>
    </p:spTree>
    <p:extLst>
      <p:ext uri="{BB962C8B-B14F-4D97-AF65-F5344CB8AC3E}">
        <p14:creationId xmlns:p14="http://schemas.microsoft.com/office/powerpoint/2010/main" val="1761035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FCF80-864A-77A5-73B9-37410B639302}"/>
              </a:ext>
            </a:extLst>
          </p:cNvPr>
          <p:cNvSpPr>
            <a:spLocks noGrp="1"/>
          </p:cNvSpPr>
          <p:nvPr>
            <p:ph type="title"/>
          </p:nvPr>
        </p:nvSpPr>
        <p:spPr>
          <a:xfrm>
            <a:off x="997998" y="-16615"/>
            <a:ext cx="10515600" cy="1325563"/>
          </a:xfrm>
        </p:spPr>
        <p:txBody>
          <a:bodyPr/>
          <a:lstStyle/>
          <a:p>
            <a:pPr algn="ctr"/>
            <a:r>
              <a:rPr lang="en-GB"/>
              <a:t>Learning and Unlearning</a:t>
            </a:r>
          </a:p>
        </p:txBody>
      </p:sp>
      <p:sp>
        <p:nvSpPr>
          <p:cNvPr id="3" name="Thought Bubble: Cloud 2">
            <a:extLst>
              <a:ext uri="{FF2B5EF4-FFF2-40B4-BE49-F238E27FC236}">
                <a16:creationId xmlns:a16="http://schemas.microsoft.com/office/drawing/2014/main" id="{10CE0B17-BD4C-9D77-4E85-C050FC338534}"/>
              </a:ext>
            </a:extLst>
          </p:cNvPr>
          <p:cNvSpPr/>
          <p:nvPr/>
        </p:nvSpPr>
        <p:spPr>
          <a:xfrm>
            <a:off x="3861229" y="1282315"/>
            <a:ext cx="5073226" cy="2574227"/>
          </a:xfrm>
          <a:prstGeom prst="cloudCallout">
            <a:avLst>
              <a:gd name="adj1" fmla="val -41657"/>
              <a:gd name="adj2" fmla="val 5594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t>I wonder if you made some New Year resolutions to learn something new this year?</a:t>
            </a:r>
          </a:p>
        </p:txBody>
      </p:sp>
      <p:pic>
        <p:nvPicPr>
          <p:cNvPr id="2050" name="Picture 2" descr="Image result for times tables rock stars">
            <a:extLst>
              <a:ext uri="{FF2B5EF4-FFF2-40B4-BE49-F238E27FC236}">
                <a16:creationId xmlns:a16="http://schemas.microsoft.com/office/drawing/2014/main" id="{2FC9A839-946D-F362-0FA8-6AE1DB6AC9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283" y="4687054"/>
            <a:ext cx="3230035" cy="180582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837572C-D530-E77B-8281-463D9DA34019}"/>
              </a:ext>
            </a:extLst>
          </p:cNvPr>
          <p:cNvPicPr>
            <a:picLocks noChangeAspect="1"/>
          </p:cNvPicPr>
          <p:nvPr/>
        </p:nvPicPr>
        <p:blipFill>
          <a:blip r:embed="rId3"/>
          <a:stretch>
            <a:fillRect/>
          </a:stretch>
        </p:blipFill>
        <p:spPr>
          <a:xfrm>
            <a:off x="8322262" y="4295935"/>
            <a:ext cx="3523384" cy="2343783"/>
          </a:xfrm>
          <a:prstGeom prst="rect">
            <a:avLst/>
          </a:prstGeom>
        </p:spPr>
      </p:pic>
      <p:pic>
        <p:nvPicPr>
          <p:cNvPr id="6" name="Picture 5">
            <a:extLst>
              <a:ext uri="{FF2B5EF4-FFF2-40B4-BE49-F238E27FC236}">
                <a16:creationId xmlns:a16="http://schemas.microsoft.com/office/drawing/2014/main" id="{40B97BA2-D226-BC56-D019-A91BA05CF4AB}"/>
              </a:ext>
            </a:extLst>
          </p:cNvPr>
          <p:cNvPicPr>
            <a:picLocks noChangeAspect="1"/>
          </p:cNvPicPr>
          <p:nvPr/>
        </p:nvPicPr>
        <p:blipFill>
          <a:blip r:embed="rId4"/>
          <a:stretch>
            <a:fillRect/>
          </a:stretch>
        </p:blipFill>
        <p:spPr>
          <a:xfrm>
            <a:off x="4021676" y="4610100"/>
            <a:ext cx="4038600" cy="2247900"/>
          </a:xfrm>
          <a:prstGeom prst="rect">
            <a:avLst/>
          </a:prstGeom>
        </p:spPr>
      </p:pic>
    </p:spTree>
    <p:extLst>
      <p:ext uri="{BB962C8B-B14F-4D97-AF65-F5344CB8AC3E}">
        <p14:creationId xmlns:p14="http://schemas.microsoft.com/office/powerpoint/2010/main" val="707488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DEE34-3020-FED0-6A9B-E88CAA587B30}"/>
              </a:ext>
            </a:extLst>
          </p:cNvPr>
          <p:cNvSpPr>
            <a:spLocks noGrp="1"/>
          </p:cNvSpPr>
          <p:nvPr>
            <p:ph type="title"/>
          </p:nvPr>
        </p:nvSpPr>
        <p:spPr>
          <a:xfrm>
            <a:off x="706" y="131210"/>
            <a:ext cx="11547600" cy="860848"/>
          </a:xfrm>
        </p:spPr>
        <p:txBody>
          <a:bodyPr>
            <a:noAutofit/>
          </a:bodyPr>
          <a:lstStyle/>
          <a:p>
            <a:pPr algn="ctr"/>
            <a:r>
              <a:rPr lang="en-US" kern="100" dirty="0">
                <a:effectLst/>
                <a:latin typeface="Calibri"/>
                <a:ea typeface="Calibri"/>
                <a:cs typeface="Calibri"/>
              </a:rPr>
              <a:t>Learning to </a:t>
            </a:r>
            <a:r>
              <a:rPr lang="en-US" kern="100" dirty="0">
                <a:latin typeface="Calibri"/>
                <a:ea typeface="Calibri"/>
                <a:cs typeface="Calibri"/>
              </a:rPr>
              <a:t>treat everyone fairly, all the time</a:t>
            </a:r>
            <a:endParaRPr lang="en-GB" dirty="0">
              <a:latin typeface="Calibri"/>
              <a:ea typeface="Calibri"/>
              <a:cs typeface="Calibri"/>
            </a:endParaRPr>
          </a:p>
        </p:txBody>
      </p:sp>
      <p:sp>
        <p:nvSpPr>
          <p:cNvPr id="3" name="Speech Bubble: Oval 2">
            <a:extLst>
              <a:ext uri="{FF2B5EF4-FFF2-40B4-BE49-F238E27FC236}">
                <a16:creationId xmlns:a16="http://schemas.microsoft.com/office/drawing/2014/main" id="{D5258C4B-ED50-C525-5992-6D73E10DC989}"/>
              </a:ext>
            </a:extLst>
          </p:cNvPr>
          <p:cNvSpPr/>
          <p:nvPr/>
        </p:nvSpPr>
        <p:spPr>
          <a:xfrm>
            <a:off x="237254" y="1528906"/>
            <a:ext cx="5034279" cy="3176694"/>
          </a:xfrm>
          <a:prstGeom prst="wedgeEllipseCallout">
            <a:avLst>
              <a:gd name="adj1" fmla="val 73862"/>
              <a:gd name="adj2" fmla="val 44910"/>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dirty="0">
                <a:effectLst/>
              </a:rPr>
              <a:t> </a:t>
            </a:r>
            <a:r>
              <a:rPr lang="en-GB" sz="2800" dirty="0"/>
              <a:t>How</a:t>
            </a:r>
            <a:r>
              <a:rPr lang="en-GB" sz="2800" dirty="0">
                <a:effectLst/>
              </a:rPr>
              <a:t> you could show fairness to someone who isn't always treated fairly</a:t>
            </a:r>
            <a:r>
              <a:rPr lang="en-GB" sz="2800" dirty="0"/>
              <a:t>?</a:t>
            </a:r>
            <a:endParaRPr lang="en-GB" sz="2500" dirty="0"/>
          </a:p>
        </p:txBody>
      </p:sp>
      <p:pic>
        <p:nvPicPr>
          <p:cNvPr id="6" name="Picture 5" descr="A group of children smiling&#10;&#10;Description automatically generated">
            <a:extLst>
              <a:ext uri="{FF2B5EF4-FFF2-40B4-BE49-F238E27FC236}">
                <a16:creationId xmlns:a16="http://schemas.microsoft.com/office/drawing/2014/main" id="{7EDEEFE2-5C14-9416-36A2-5E58B64788FB}"/>
              </a:ext>
            </a:extLst>
          </p:cNvPr>
          <p:cNvPicPr>
            <a:picLocks noChangeAspect="1"/>
          </p:cNvPicPr>
          <p:nvPr/>
        </p:nvPicPr>
        <p:blipFill>
          <a:blip r:embed="rId2"/>
          <a:stretch>
            <a:fillRect/>
          </a:stretch>
        </p:blipFill>
        <p:spPr>
          <a:xfrm>
            <a:off x="6678192" y="1263979"/>
            <a:ext cx="5076778" cy="5179700"/>
          </a:xfrm>
          <a:prstGeom prst="rect">
            <a:avLst/>
          </a:prstGeom>
        </p:spPr>
      </p:pic>
    </p:spTree>
    <p:extLst>
      <p:ext uri="{BB962C8B-B14F-4D97-AF65-F5344CB8AC3E}">
        <p14:creationId xmlns:p14="http://schemas.microsoft.com/office/powerpoint/2010/main" val="1258593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D50851C-F197-4809-BEB8-B4A1451F094B}"/>
              </a:ext>
            </a:extLst>
          </p:cNvPr>
          <p:cNvSpPr txBox="1"/>
          <p:nvPr/>
        </p:nvSpPr>
        <p:spPr>
          <a:xfrm>
            <a:off x="381775" y="491507"/>
            <a:ext cx="5425440" cy="5655138"/>
          </a:xfrm>
          <a:prstGeom prst="rect">
            <a:avLst/>
          </a:prstGeom>
          <a:noFill/>
        </p:spPr>
        <p:txBody>
          <a:bodyPr wrap="square" lIns="91440" tIns="45720" rIns="91440" bIns="45720" anchor="t">
            <a:spAutoFit/>
          </a:bodyPr>
          <a:lstStyle/>
          <a:p>
            <a:pPr>
              <a:lnSpc>
                <a:spcPct val="107000"/>
              </a:lnSpc>
              <a:spcAft>
                <a:spcPts val="800"/>
              </a:spcAft>
            </a:pPr>
            <a:r>
              <a:rPr lang="en-GB" sz="3200" b="1" dirty="0">
                <a:solidFill>
                  <a:srgbClr val="000000"/>
                </a:solidFill>
                <a:effectLst/>
                <a:ea typeface="Times New Roman" panose="02020603050405020304" pitchFamily="18" charset="0"/>
                <a:cs typeface="Segoe UI"/>
              </a:rPr>
              <a:t>Our prayer</a:t>
            </a:r>
          </a:p>
          <a:p>
            <a:pPr>
              <a:lnSpc>
                <a:spcPct val="115000"/>
              </a:lnSpc>
              <a:spcBef>
                <a:spcPts val="600"/>
              </a:spcBef>
              <a:spcAft>
                <a:spcPts val="800"/>
              </a:spcAft>
              <a:tabLst>
                <a:tab pos="285750" algn="l"/>
              </a:tabLst>
            </a:pPr>
            <a:r>
              <a:rPr lang="en-US" sz="3200" kern="100" dirty="0">
                <a:solidFill>
                  <a:srgbClr val="00313B"/>
                </a:solidFill>
                <a:effectLst/>
                <a:ea typeface="Libre Franklin Light" pitchFamily="2" charset="0"/>
                <a:cs typeface="Times New Roman"/>
              </a:rPr>
              <a:t>Lord, we thank You for this time together to learn about </a:t>
            </a:r>
            <a:r>
              <a:rPr lang="en-US" sz="3200" kern="100">
                <a:solidFill>
                  <a:srgbClr val="00313B"/>
                </a:solidFill>
                <a:effectLst/>
                <a:ea typeface="Libre Franklin Light" pitchFamily="2" charset="0"/>
                <a:cs typeface="Times New Roman"/>
              </a:rPr>
              <a:t>treating one another fairly</a:t>
            </a:r>
            <a:r>
              <a:rPr lang="en-US" sz="3200" kern="100">
                <a:solidFill>
                  <a:srgbClr val="00313B"/>
                </a:solidFill>
                <a:ea typeface="Libre Franklin Light" pitchFamily="2" charset="0"/>
                <a:cs typeface="Times New Roman"/>
              </a:rPr>
              <a:t>.</a:t>
            </a:r>
          </a:p>
          <a:p>
            <a:pPr>
              <a:lnSpc>
                <a:spcPct val="114999"/>
              </a:lnSpc>
              <a:spcBef>
                <a:spcPts val="600"/>
              </a:spcBef>
              <a:spcAft>
                <a:spcPts val="800"/>
              </a:spcAft>
              <a:tabLst>
                <a:tab pos="285750" algn="l"/>
              </a:tabLst>
            </a:pPr>
            <a:r>
              <a:rPr lang="en-US" sz="3200" kern="100" dirty="0">
                <a:solidFill>
                  <a:srgbClr val="00313B"/>
                </a:solidFill>
                <a:effectLst/>
                <a:ea typeface="Libre Franklin Light" pitchFamily="2" charset="0"/>
                <a:cs typeface="Times New Roman"/>
              </a:rPr>
              <a:t>Help us to celebrate our differences and work together for peace and fairness in our world. </a:t>
            </a:r>
            <a:endParaRPr lang="en-US"/>
          </a:p>
          <a:p>
            <a:pPr>
              <a:lnSpc>
                <a:spcPct val="115000"/>
              </a:lnSpc>
              <a:spcBef>
                <a:spcPts val="600"/>
              </a:spcBef>
              <a:spcAft>
                <a:spcPts val="800"/>
              </a:spcAft>
              <a:tabLst>
                <a:tab pos="285750" algn="l"/>
              </a:tabLst>
            </a:pPr>
            <a:r>
              <a:rPr lang="en-US" sz="3200" kern="100" dirty="0">
                <a:solidFill>
                  <a:srgbClr val="00313B"/>
                </a:solidFill>
                <a:effectLst/>
                <a:ea typeface="Libre Franklin Light" pitchFamily="2" charset="0"/>
                <a:cs typeface="Times New Roman" panose="02020603050405020304" pitchFamily="18" charset="0"/>
              </a:rPr>
              <a:t>Amen.</a:t>
            </a:r>
            <a:endParaRPr lang="en-GB" sz="3200" kern="100" dirty="0">
              <a:solidFill>
                <a:srgbClr val="00313B"/>
              </a:solidFill>
              <a:effectLst/>
              <a:ea typeface="Libre Franklin Light" pitchFamily="2" charset="0"/>
              <a:cs typeface="Times New Roman" panose="02020603050405020304" pitchFamily="18" charset="0"/>
            </a:endParaRPr>
          </a:p>
        </p:txBody>
      </p:sp>
      <p:pic>
        <p:nvPicPr>
          <p:cNvPr id="1026" name="Picture 2" descr="Man worship pray for god blessing to wishing have a better life. Man hands holding praying to god with the bible. christian life crisis prayer to god concept Man worship pray for god blessing to wishing have a better life. Man hands holding praying to god with the bible. christian life crisis prayer to god concept prayer stock pictures, royalty-free photos &amp; images">
            <a:extLst>
              <a:ext uri="{FF2B5EF4-FFF2-40B4-BE49-F238E27FC236}">
                <a16:creationId xmlns:a16="http://schemas.microsoft.com/office/drawing/2014/main" id="{951175C4-2415-A947-041F-964ADFBC27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9239" y="1456055"/>
            <a:ext cx="5597011" cy="4603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8387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f4ed505-7171-43be-8ee8-c15c98cbd63a" xsi:nil="true"/>
    <lcf76f155ced4ddcb4097134ff3c332f xmlns="b77e63f3-463a-48f2-af4f-dd21ffe333f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655C7B467AFA045B311901BE13A2404" ma:contentTypeVersion="14" ma:contentTypeDescription="Create a new document." ma:contentTypeScope="" ma:versionID="bb7c97c6acda774412b36c2564a3293c">
  <xsd:schema xmlns:xsd="http://www.w3.org/2001/XMLSchema" xmlns:xs="http://www.w3.org/2001/XMLSchema" xmlns:p="http://schemas.microsoft.com/office/2006/metadata/properties" xmlns:ns2="b77e63f3-463a-48f2-af4f-dd21ffe333f8" xmlns:ns3="2f4ed505-7171-43be-8ee8-c15c98cbd63a" targetNamespace="http://schemas.microsoft.com/office/2006/metadata/properties" ma:root="true" ma:fieldsID="4fcb5bd04665ec28782fce97597e014b" ns2:_="" ns3:_="">
    <xsd:import namespace="b77e63f3-463a-48f2-af4f-dd21ffe333f8"/>
    <xsd:import namespace="2f4ed505-7171-43be-8ee8-c15c98cbd63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7e63f3-463a-48f2-af4f-dd21ffe333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657a91f-fe9e-4f09-8fd2-640c539578a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f4ed505-7171-43be-8ee8-c15c98cbd63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94b45d9-8c57-4fd6-b654-f5f612a54198}" ma:internalName="TaxCatchAll" ma:showField="CatchAllData" ma:web="2f4ed505-7171-43be-8ee8-c15c98cbd6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8ADCCA-8950-47EA-BF28-6A12D01E0055}">
  <ds:schemaRefs>
    <ds:schemaRef ds:uri="http://schemas.microsoft.com/sharepoint/v3/contenttype/forms"/>
  </ds:schemaRefs>
</ds:datastoreItem>
</file>

<file path=customXml/itemProps2.xml><?xml version="1.0" encoding="utf-8"?>
<ds:datastoreItem xmlns:ds="http://schemas.openxmlformats.org/officeDocument/2006/customXml" ds:itemID="{6AA8184A-C1FC-44C7-9CDC-A5EDBCD4D7B6}">
  <ds:schemaRefs>
    <ds:schemaRef ds:uri="2f4ed505-7171-43be-8ee8-c15c98cbd63a"/>
    <ds:schemaRef ds:uri="http://schemas.microsoft.com/office/2006/documentManagement/types"/>
    <ds:schemaRef ds:uri="http://schemas.microsoft.com/office/2006/metadata/properties"/>
    <ds:schemaRef ds:uri="http://purl.org/dc/terms/"/>
    <ds:schemaRef ds:uri="http://purl.org/dc/dcmitype/"/>
    <ds:schemaRef ds:uri="http://schemas.openxmlformats.org/package/2006/metadata/core-properties"/>
    <ds:schemaRef ds:uri="b77e63f3-463a-48f2-af4f-dd21ffe333f8"/>
    <ds:schemaRef ds:uri="http://www.w3.org/XML/1998/namespace"/>
    <ds:schemaRef ds:uri="http://purl.org/dc/elements/1.1/"/>
    <ds:schemaRef ds:uri="http://schemas.microsoft.com/office/infopath/2007/PartnerControls"/>
  </ds:schemaRefs>
</ds:datastoreItem>
</file>

<file path=customXml/itemProps3.xml><?xml version="1.0" encoding="utf-8"?>
<ds:datastoreItem xmlns:ds="http://schemas.openxmlformats.org/officeDocument/2006/customXml" ds:itemID="{89EAD133-ACB7-4B3D-8D24-F9AB78AEA91A}">
  <ds:schemaRefs>
    <ds:schemaRef ds:uri="2f4ed505-7171-43be-8ee8-c15c98cbd63a"/>
    <ds:schemaRef ds:uri="b77e63f3-463a-48f2-af4f-dd21ffe333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630</Words>
  <Application>Microsoft Office PowerPoint</Application>
  <PresentationFormat>Widescreen</PresentationFormat>
  <Paragraphs>34</Paragraphs>
  <Slides>8</Slides>
  <Notes>1</Notes>
  <HiddenSlides>0</HiddenSlides>
  <MMClips>2</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Made In God’s Image </vt:lpstr>
      <vt:lpstr>PowerPoint Presentation</vt:lpstr>
      <vt:lpstr>PowerPoint Presentation</vt:lpstr>
      <vt:lpstr>PowerPoint Presentation</vt:lpstr>
      <vt:lpstr>PowerPoint Presentation</vt:lpstr>
      <vt:lpstr>Learning and Unlearning</vt:lpstr>
      <vt:lpstr>Learning to treat everyone fairly, all the time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HRH Queen Elizabeth II What can we learn from her Christian faith and example of Servant Leadership?</dc:title>
  <dc:creator>Emily Norman</dc:creator>
  <cp:lastModifiedBy>Elizabeth Olulari</cp:lastModifiedBy>
  <cp:revision>78</cp:revision>
  <dcterms:created xsi:type="dcterms:W3CDTF">2021-09-02T11:06:34Z</dcterms:created>
  <dcterms:modified xsi:type="dcterms:W3CDTF">2025-01-30T14:17:30Z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0x0101003655C7B467AFA045B311901BE13A2404</vt:lpwstr>
  </property>
  <property fmtid="{D5CDD505-2E9C-101B-9397-08002B2CF9AE}" pid="3" name="MediaServiceImageTags">
    <vt:lpwstr/>
  </property>
</Properties>
</file>