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6" r:id="rId7"/>
    <p:sldId id="271" r:id="rId8"/>
    <p:sldId id="267" r:id="rId9"/>
    <p:sldId id="272" r:id="rId10"/>
    <p:sldId id="268"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43C227-63C0-7B31-1C35-71C01E3DDB9A}" v="76" dt="2025-01-30T04:13:03.660"/>
    <p1510:client id="{47345C60-5EF3-FE96-3783-3F4FD9B7BCE9}" v="18" dt="2025-01-30T13:48:04.527"/>
    <p1510:client id="{4D996B68-89EF-8B45-6E25-8BD38AE406B0}" v="16" dt="2025-01-30T09:33:24.8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Norman" userId="S::emily.norman@churchofengland.org::7730ed5f-eae3-465e-ad4d-e4c0de3b2516" providerId="AD" clId="Web-{47345C60-5EF3-FE96-3783-3F4FD9B7BCE9}"/>
    <pc:docChg chg="addSld modSld">
      <pc:chgData name="Emily Norman" userId="S::emily.norman@churchofengland.org::7730ed5f-eae3-465e-ad4d-e4c0de3b2516" providerId="AD" clId="Web-{47345C60-5EF3-FE96-3783-3F4FD9B7BCE9}" dt="2025-01-30T13:48:10.621" v="31" actId="1076"/>
      <pc:docMkLst>
        <pc:docMk/>
      </pc:docMkLst>
      <pc:sldChg chg="modSp">
        <pc:chgData name="Emily Norman" userId="S::emily.norman@churchofengland.org::7730ed5f-eae3-465e-ad4d-e4c0de3b2516" providerId="AD" clId="Web-{47345C60-5EF3-FE96-3783-3F4FD9B7BCE9}" dt="2025-01-30T13:38:08.051" v="0" actId="20577"/>
        <pc:sldMkLst>
          <pc:docMk/>
          <pc:sldMk cId="615986676" sldId="257"/>
        </pc:sldMkLst>
        <pc:spChg chg="mod">
          <ac:chgData name="Emily Norman" userId="S::emily.norman@churchofengland.org::7730ed5f-eae3-465e-ad4d-e4c0de3b2516" providerId="AD" clId="Web-{47345C60-5EF3-FE96-3783-3F4FD9B7BCE9}" dt="2025-01-30T13:38:08.051" v="0" actId="20577"/>
          <ac:spMkLst>
            <pc:docMk/>
            <pc:sldMk cId="615986676" sldId="257"/>
            <ac:spMk id="4" creationId="{8D50851C-F197-4809-BEB8-B4A1451F094B}"/>
          </ac:spMkLst>
        </pc:spChg>
      </pc:sldChg>
      <pc:sldChg chg="modSp">
        <pc:chgData name="Emily Norman" userId="S::emily.norman@churchofengland.org::7730ed5f-eae3-465e-ad4d-e4c0de3b2516" providerId="AD" clId="Web-{47345C60-5EF3-FE96-3783-3F4FD9B7BCE9}" dt="2025-01-30T13:40:20.712" v="3" actId="20577"/>
        <pc:sldMkLst>
          <pc:docMk/>
          <pc:sldMk cId="1018822924" sldId="266"/>
        </pc:sldMkLst>
        <pc:spChg chg="mod">
          <ac:chgData name="Emily Norman" userId="S::emily.norman@churchofengland.org::7730ed5f-eae3-465e-ad4d-e4c0de3b2516" providerId="AD" clId="Web-{47345C60-5EF3-FE96-3783-3F4FD9B7BCE9}" dt="2025-01-30T13:38:43.083" v="1" actId="20577"/>
          <ac:spMkLst>
            <pc:docMk/>
            <pc:sldMk cId="1018822924" sldId="266"/>
            <ac:spMk id="2" creationId="{72F2D276-139A-40E6-9F96-05947E54F3FE}"/>
          </ac:spMkLst>
        </pc:spChg>
        <pc:spChg chg="mod">
          <ac:chgData name="Emily Norman" userId="S::emily.norman@churchofengland.org::7730ed5f-eae3-465e-ad4d-e4c0de3b2516" providerId="AD" clId="Web-{47345C60-5EF3-FE96-3783-3F4FD9B7BCE9}" dt="2025-01-30T13:40:20.712" v="3" actId="20577"/>
          <ac:spMkLst>
            <pc:docMk/>
            <pc:sldMk cId="1018822924" sldId="266"/>
            <ac:spMk id="9" creationId="{8C5AE0F6-B1FB-1DB9-5A0F-11518045B8F2}"/>
          </ac:spMkLst>
        </pc:spChg>
      </pc:sldChg>
      <pc:sldChg chg="modSp">
        <pc:chgData name="Emily Norman" userId="S::emily.norman@churchofengland.org::7730ed5f-eae3-465e-ad4d-e4c0de3b2516" providerId="AD" clId="Web-{47345C60-5EF3-FE96-3783-3F4FD9B7BCE9}" dt="2025-01-30T13:40:32.259" v="5" actId="20577"/>
        <pc:sldMkLst>
          <pc:docMk/>
          <pc:sldMk cId="972036736" sldId="271"/>
        </pc:sldMkLst>
        <pc:spChg chg="mod">
          <ac:chgData name="Emily Norman" userId="S::emily.norman@churchofengland.org::7730ed5f-eae3-465e-ad4d-e4c0de3b2516" providerId="AD" clId="Web-{47345C60-5EF3-FE96-3783-3F4FD9B7BCE9}" dt="2025-01-30T13:40:32.259" v="5" actId="20577"/>
          <ac:spMkLst>
            <pc:docMk/>
            <pc:sldMk cId="972036736" sldId="271"/>
            <ac:spMk id="3" creationId="{8090B74E-663E-272C-65F8-4E82141303D5}"/>
          </ac:spMkLst>
        </pc:spChg>
      </pc:sldChg>
      <pc:sldChg chg="addSp delSp modSp new">
        <pc:chgData name="Emily Norman" userId="S::emily.norman@churchofengland.org::7730ed5f-eae3-465e-ad4d-e4c0de3b2516" providerId="AD" clId="Web-{47345C60-5EF3-FE96-3783-3F4FD9B7BCE9}" dt="2025-01-30T13:48:10.621" v="31" actId="1076"/>
        <pc:sldMkLst>
          <pc:docMk/>
          <pc:sldMk cId="978909975" sldId="272"/>
        </pc:sldMkLst>
        <pc:graphicFrameChg chg="add del mod modGraphic">
          <ac:chgData name="Emily Norman" userId="S::emily.norman@churchofengland.org::7730ed5f-eae3-465e-ad4d-e4c0de3b2516" providerId="AD" clId="Web-{47345C60-5EF3-FE96-3783-3F4FD9B7BCE9}" dt="2025-01-30T13:45:35.178" v="8"/>
          <ac:graphicFrameMkLst>
            <pc:docMk/>
            <pc:sldMk cId="978909975" sldId="272"/>
            <ac:graphicFrameMk id="2" creationId="{6DF7E32B-86E1-2E7A-DF17-A2835989F710}"/>
          </ac:graphicFrameMkLst>
        </pc:graphicFrameChg>
        <pc:graphicFrameChg chg="add mod modGraphic">
          <ac:chgData name="Emily Norman" userId="S::emily.norman@churchofengland.org::7730ed5f-eae3-465e-ad4d-e4c0de3b2516" providerId="AD" clId="Web-{47345C60-5EF3-FE96-3783-3F4FD9B7BCE9}" dt="2025-01-30T13:48:10.621" v="31" actId="1076"/>
          <ac:graphicFrameMkLst>
            <pc:docMk/>
            <pc:sldMk cId="978909975" sldId="272"/>
            <ac:graphicFrameMk id="17" creationId="{19C9CF93-E74A-876B-DF22-2CDFB1828A22}"/>
          </ac:graphicFrameMkLst>
        </pc:graphicFrameChg>
        <pc:picChg chg="add mod">
          <ac:chgData name="Emily Norman" userId="S::emily.norman@churchofengland.org::7730ed5f-eae3-465e-ad4d-e4c0de3b2516" providerId="AD" clId="Web-{47345C60-5EF3-FE96-3783-3F4FD9B7BCE9}" dt="2025-01-30T13:48:04.527" v="30" actId="1076"/>
          <ac:picMkLst>
            <pc:docMk/>
            <pc:sldMk cId="978909975" sldId="272"/>
            <ac:picMk id="137" creationId="{52340701-1491-C22C-6B45-1D8105928084}"/>
          </ac:picMkLst>
        </pc:picChg>
      </pc:sldChg>
    </pc:docChg>
  </pc:docChgLst>
  <pc:docChgLst>
    <pc:chgData name="Krystian Mcinnis" userId="S::krystian.mcinnis@churchofengland.org::4c719320-3030-462b-ac75-973c51b02a89" providerId="AD" clId="Web-{1B43C227-63C0-7B31-1C35-71C01E3DDB9A}"/>
    <pc:docChg chg="addSld delSld modSld sldOrd">
      <pc:chgData name="Krystian Mcinnis" userId="S::krystian.mcinnis@churchofengland.org::4c719320-3030-462b-ac75-973c51b02a89" providerId="AD" clId="Web-{1B43C227-63C0-7B31-1C35-71C01E3DDB9A}" dt="2025-01-30T04:12:59.691" v="73"/>
      <pc:docMkLst>
        <pc:docMk/>
      </pc:docMkLst>
      <pc:sldChg chg="add del">
        <pc:chgData name="Krystian Mcinnis" userId="S::krystian.mcinnis@churchofengland.org::4c719320-3030-462b-ac75-973c51b02a89" providerId="AD" clId="Web-{1B43C227-63C0-7B31-1C35-71C01E3DDB9A}" dt="2025-01-28T04:05:34.914" v="72"/>
        <pc:sldMkLst>
          <pc:docMk/>
          <pc:sldMk cId="1527205392" sldId="258"/>
        </pc:sldMkLst>
      </pc:sldChg>
      <pc:sldChg chg="delSp modSp ord">
        <pc:chgData name="Krystian Mcinnis" userId="S::krystian.mcinnis@churchofengland.org::4c719320-3030-462b-ac75-973c51b02a89" providerId="AD" clId="Web-{1B43C227-63C0-7B31-1C35-71C01E3DDB9A}" dt="2025-01-30T04:12:59.691" v="73"/>
        <pc:sldMkLst>
          <pc:docMk/>
          <pc:sldMk cId="1018822924" sldId="266"/>
        </pc:sldMkLst>
        <pc:spChg chg="mod">
          <ac:chgData name="Krystian Mcinnis" userId="S::krystian.mcinnis@churchofengland.org::4c719320-3030-462b-ac75-973c51b02a89" providerId="AD" clId="Web-{1B43C227-63C0-7B31-1C35-71C01E3DDB9A}" dt="2025-01-28T03:34:24.202" v="9" actId="20577"/>
          <ac:spMkLst>
            <pc:docMk/>
            <pc:sldMk cId="1018822924" sldId="266"/>
            <ac:spMk id="2" creationId="{72F2D276-139A-40E6-9F96-05947E54F3FE}"/>
          </ac:spMkLst>
        </pc:spChg>
        <pc:spChg chg="mod">
          <ac:chgData name="Krystian Mcinnis" userId="S::krystian.mcinnis@churchofengland.org::4c719320-3030-462b-ac75-973c51b02a89" providerId="AD" clId="Web-{1B43C227-63C0-7B31-1C35-71C01E3DDB9A}" dt="2025-01-28T03:37:00.192" v="43" actId="1076"/>
          <ac:spMkLst>
            <pc:docMk/>
            <pc:sldMk cId="1018822924" sldId="266"/>
            <ac:spMk id="7" creationId="{891CCA3B-B71B-A3EC-794A-8F85FC743576}"/>
          </ac:spMkLst>
        </pc:spChg>
        <pc:spChg chg="mod">
          <ac:chgData name="Krystian Mcinnis" userId="S::krystian.mcinnis@churchofengland.org::4c719320-3030-462b-ac75-973c51b02a89" providerId="AD" clId="Web-{1B43C227-63C0-7B31-1C35-71C01E3DDB9A}" dt="2025-01-28T03:34:43.375" v="15" actId="20577"/>
          <ac:spMkLst>
            <pc:docMk/>
            <pc:sldMk cId="1018822924" sldId="266"/>
            <ac:spMk id="9" creationId="{8C5AE0F6-B1FB-1DB9-5A0F-11518045B8F2}"/>
          </ac:spMkLst>
        </pc:spChg>
      </pc:sldChg>
      <pc:sldChg chg="addSp modSp new">
        <pc:chgData name="Krystian Mcinnis" userId="S::krystian.mcinnis@churchofengland.org::4c719320-3030-462b-ac75-973c51b02a89" providerId="AD" clId="Web-{1B43C227-63C0-7B31-1C35-71C01E3DDB9A}" dt="2025-01-28T04:05:23.008" v="69" actId="20577"/>
        <pc:sldMkLst>
          <pc:docMk/>
          <pc:sldMk cId="972036736" sldId="271"/>
        </pc:sldMkLst>
        <pc:spChg chg="add mod">
          <ac:chgData name="Krystian Mcinnis" userId="S::krystian.mcinnis@churchofengland.org::4c719320-3030-462b-ac75-973c51b02a89" providerId="AD" clId="Web-{1B43C227-63C0-7B31-1C35-71C01E3DDB9A}" dt="2025-01-28T04:05:23.008" v="69" actId="20577"/>
          <ac:spMkLst>
            <pc:docMk/>
            <pc:sldMk cId="972036736" sldId="271"/>
            <ac:spMk id="3" creationId="{8090B74E-663E-272C-65F8-4E82141303D5}"/>
          </ac:spMkLst>
        </pc:spChg>
      </pc:sldChg>
    </pc:docChg>
  </pc:docChgLst>
  <pc:docChgLst>
    <pc:chgData name="Krystian Mcinnis" userId="S::krystian.mcinnis@churchofengland.org::4c719320-3030-462b-ac75-973c51b02a89" providerId="AD" clId="Web-{EFDEB13C-9610-4C2D-EF45-24DEF7D9A901}"/>
    <pc:docChg chg="delSld">
      <pc:chgData name="Krystian Mcinnis" userId="S::krystian.mcinnis@churchofengland.org::4c719320-3030-462b-ac75-973c51b02a89" providerId="AD" clId="Web-{EFDEB13C-9610-4C2D-EF45-24DEF7D9A901}" dt="2025-01-28T02:26:48.743" v="0"/>
      <pc:docMkLst>
        <pc:docMk/>
      </pc:docMkLst>
      <pc:sldChg chg="del">
        <pc:chgData name="Krystian Mcinnis" userId="S::krystian.mcinnis@churchofengland.org::4c719320-3030-462b-ac75-973c51b02a89" providerId="AD" clId="Web-{EFDEB13C-9610-4C2D-EF45-24DEF7D9A901}" dt="2025-01-28T02:26:48.743" v="0"/>
        <pc:sldMkLst>
          <pc:docMk/>
          <pc:sldMk cId="191566137" sldId="261"/>
        </pc:sldMkLst>
      </pc:sldChg>
    </pc:docChg>
  </pc:docChgLst>
  <pc:docChgLst>
    <pc:chgData name="Krystian Mcinnis" userId="S::krystian.mcinnis@churchofengland.org::4c719320-3030-462b-ac75-973c51b02a89" providerId="AD" clId="Web-{95190A3B-2422-0CB5-BF0F-142233C7528E}"/>
    <pc:docChg chg="modSld">
      <pc:chgData name="Krystian Mcinnis" userId="S::krystian.mcinnis@churchofengland.org::4c719320-3030-462b-ac75-973c51b02a89" providerId="AD" clId="Web-{95190A3B-2422-0CB5-BF0F-142233C7528E}" dt="2024-12-13T04:47:41.429" v="225" actId="14100"/>
      <pc:docMkLst>
        <pc:docMk/>
      </pc:docMkLst>
      <pc:sldChg chg="addSp delSp modSp">
        <pc:chgData name="Krystian Mcinnis" userId="S::krystian.mcinnis@churchofengland.org::4c719320-3030-462b-ac75-973c51b02a89" providerId="AD" clId="Web-{95190A3B-2422-0CB5-BF0F-142233C7528E}" dt="2024-12-13T04:24:10.091" v="169" actId="14100"/>
        <pc:sldMkLst>
          <pc:docMk/>
          <pc:sldMk cId="1933232929" sldId="256"/>
        </pc:sldMkLst>
        <pc:spChg chg="mod">
          <ac:chgData name="Krystian Mcinnis" userId="S::krystian.mcinnis@churchofengland.org::4c719320-3030-462b-ac75-973c51b02a89" providerId="AD" clId="Web-{95190A3B-2422-0CB5-BF0F-142233C7528E}" dt="2024-12-13T03:56:10.665" v="4" actId="20577"/>
          <ac:spMkLst>
            <pc:docMk/>
            <pc:sldMk cId="1933232929" sldId="256"/>
            <ac:spMk id="2" creationId="{DF0CB6BB-000B-4A50-9A09-51DECCD005F6}"/>
          </ac:spMkLst>
        </pc:spChg>
        <pc:picChg chg="add mod">
          <ac:chgData name="Krystian Mcinnis" userId="S::krystian.mcinnis@churchofengland.org::4c719320-3030-462b-ac75-973c51b02a89" providerId="AD" clId="Web-{95190A3B-2422-0CB5-BF0F-142233C7528E}" dt="2024-12-13T04:24:10.091" v="169" actId="14100"/>
          <ac:picMkLst>
            <pc:docMk/>
            <pc:sldMk cId="1933232929" sldId="256"/>
            <ac:picMk id="3" creationId="{4701F930-165F-43FA-166E-F1FC93FFAB05}"/>
          </ac:picMkLst>
        </pc:picChg>
      </pc:sldChg>
      <pc:sldChg chg="addSp delSp modSp">
        <pc:chgData name="Krystian Mcinnis" userId="S::krystian.mcinnis@churchofengland.org::4c719320-3030-462b-ac75-973c51b02a89" providerId="AD" clId="Web-{95190A3B-2422-0CB5-BF0F-142233C7528E}" dt="2024-12-13T04:37:47.265" v="213" actId="14100"/>
        <pc:sldMkLst>
          <pc:docMk/>
          <pc:sldMk cId="615986676" sldId="257"/>
        </pc:sldMkLst>
        <pc:spChg chg="mod">
          <ac:chgData name="Krystian Mcinnis" userId="S::krystian.mcinnis@churchofengland.org::4c719320-3030-462b-ac75-973c51b02a89" providerId="AD" clId="Web-{95190A3B-2422-0CB5-BF0F-142233C7528E}" dt="2024-12-13T03:57:03.370" v="22" actId="20577"/>
          <ac:spMkLst>
            <pc:docMk/>
            <pc:sldMk cId="615986676" sldId="257"/>
            <ac:spMk id="4" creationId="{8D50851C-F197-4809-BEB8-B4A1451F094B}"/>
          </ac:spMkLst>
        </pc:spChg>
        <pc:picChg chg="add mod">
          <ac:chgData name="Krystian Mcinnis" userId="S::krystian.mcinnis@churchofengland.org::4c719320-3030-462b-ac75-973c51b02a89" providerId="AD" clId="Web-{95190A3B-2422-0CB5-BF0F-142233C7528E}" dt="2024-12-13T04:37:47.265" v="213" actId="14100"/>
          <ac:picMkLst>
            <pc:docMk/>
            <pc:sldMk cId="615986676" sldId="257"/>
            <ac:picMk id="2" creationId="{6F352170-23EC-DDBC-FF55-F4D447D2595E}"/>
          </ac:picMkLst>
        </pc:picChg>
      </pc:sldChg>
      <pc:sldChg chg="modSp">
        <pc:chgData name="Krystian Mcinnis" userId="S::krystian.mcinnis@churchofengland.org::4c719320-3030-462b-ac75-973c51b02a89" providerId="AD" clId="Web-{95190A3B-2422-0CB5-BF0F-142233C7528E}" dt="2024-12-13T04:06:07.923" v="132" actId="20577"/>
        <pc:sldMkLst>
          <pc:docMk/>
          <pc:sldMk cId="1527205392" sldId="258"/>
        </pc:sldMkLst>
      </pc:sldChg>
      <pc:sldChg chg="addSp delSp modSp">
        <pc:chgData name="Krystian Mcinnis" userId="S::krystian.mcinnis@churchofengland.org::4c719320-3030-462b-ac75-973c51b02a89" providerId="AD" clId="Web-{95190A3B-2422-0CB5-BF0F-142233C7528E}" dt="2024-12-13T04:33:33.442" v="187" actId="1076"/>
        <pc:sldMkLst>
          <pc:docMk/>
          <pc:sldMk cId="191566137" sldId="261"/>
        </pc:sldMkLst>
      </pc:sldChg>
      <pc:sldChg chg="modSp">
        <pc:chgData name="Krystian Mcinnis" userId="S::krystian.mcinnis@churchofengland.org::4c719320-3030-462b-ac75-973c51b02a89" providerId="AD" clId="Web-{95190A3B-2422-0CB5-BF0F-142233C7528E}" dt="2024-12-13T04:17:30.840" v="161" actId="20577"/>
        <pc:sldMkLst>
          <pc:docMk/>
          <pc:sldMk cId="1018822924" sldId="266"/>
        </pc:sldMkLst>
        <pc:spChg chg="mod">
          <ac:chgData name="Krystian Mcinnis" userId="S::krystian.mcinnis@churchofengland.org::4c719320-3030-462b-ac75-973c51b02a89" providerId="AD" clId="Web-{95190A3B-2422-0CB5-BF0F-142233C7528E}" dt="2024-12-13T04:12:00.640" v="142" actId="20577"/>
          <ac:spMkLst>
            <pc:docMk/>
            <pc:sldMk cId="1018822924" sldId="266"/>
            <ac:spMk id="2" creationId="{72F2D276-139A-40E6-9F96-05947E54F3FE}"/>
          </ac:spMkLst>
        </pc:spChg>
        <pc:spChg chg="mod">
          <ac:chgData name="Krystian Mcinnis" userId="S::krystian.mcinnis@churchofengland.org::4c719320-3030-462b-ac75-973c51b02a89" providerId="AD" clId="Web-{95190A3B-2422-0CB5-BF0F-142233C7528E}" dt="2024-12-13T04:15:01.803" v="155" actId="20577"/>
          <ac:spMkLst>
            <pc:docMk/>
            <pc:sldMk cId="1018822924" sldId="266"/>
            <ac:spMk id="7" creationId="{891CCA3B-B71B-A3EC-794A-8F85FC743576}"/>
          </ac:spMkLst>
        </pc:spChg>
        <pc:spChg chg="mod">
          <ac:chgData name="Krystian Mcinnis" userId="S::krystian.mcinnis@churchofengland.org::4c719320-3030-462b-ac75-973c51b02a89" providerId="AD" clId="Web-{95190A3B-2422-0CB5-BF0F-142233C7528E}" dt="2024-12-13T04:13:43.394" v="146" actId="20577"/>
          <ac:spMkLst>
            <pc:docMk/>
            <pc:sldMk cId="1018822924" sldId="266"/>
            <ac:spMk id="9" creationId="{8C5AE0F6-B1FB-1DB9-5A0F-11518045B8F2}"/>
          </ac:spMkLst>
        </pc:spChg>
      </pc:sldChg>
      <pc:sldChg chg="addSp delSp modSp">
        <pc:chgData name="Krystian Mcinnis" userId="S::krystian.mcinnis@churchofengland.org::4c719320-3030-462b-ac75-973c51b02a89" providerId="AD" clId="Web-{95190A3B-2422-0CB5-BF0F-142233C7528E}" dt="2024-12-13T04:47:41.429" v="225" actId="14100"/>
        <pc:sldMkLst>
          <pc:docMk/>
          <pc:sldMk cId="876819876" sldId="267"/>
        </pc:sldMkLst>
        <pc:spChg chg="mod">
          <ac:chgData name="Krystian Mcinnis" userId="S::krystian.mcinnis@churchofengland.org::4c719320-3030-462b-ac75-973c51b02a89" providerId="AD" clId="Web-{95190A3B-2422-0CB5-BF0F-142233C7528E}" dt="2024-12-13T04:32:11.517" v="182" actId="20577"/>
          <ac:spMkLst>
            <pc:docMk/>
            <pc:sldMk cId="876819876" sldId="267"/>
            <ac:spMk id="4" creationId="{8D50851C-F197-4809-BEB8-B4A1451F094B}"/>
          </ac:spMkLst>
        </pc:spChg>
        <pc:picChg chg="add mod">
          <ac:chgData name="Krystian Mcinnis" userId="S::krystian.mcinnis@churchofengland.org::4c719320-3030-462b-ac75-973c51b02a89" providerId="AD" clId="Web-{95190A3B-2422-0CB5-BF0F-142233C7528E}" dt="2024-12-13T04:47:41.429" v="225" actId="14100"/>
          <ac:picMkLst>
            <pc:docMk/>
            <pc:sldMk cId="876819876" sldId="267"/>
            <ac:picMk id="2" creationId="{71D51417-EC92-2DBD-A164-16F8420F587B}"/>
          </ac:picMkLst>
        </pc:picChg>
      </pc:sldChg>
      <pc:sldChg chg="addSp delSp modSp">
        <pc:chgData name="Krystian Mcinnis" userId="S::krystian.mcinnis@churchofengland.org::4c719320-3030-462b-ac75-973c51b02a89" providerId="AD" clId="Web-{95190A3B-2422-0CB5-BF0F-142233C7528E}" dt="2024-12-13T04:37:33.170" v="212" actId="1076"/>
        <pc:sldMkLst>
          <pc:docMk/>
          <pc:sldMk cId="2955169690" sldId="268"/>
        </pc:sldMkLst>
        <pc:spChg chg="mod">
          <ac:chgData name="Krystian Mcinnis" userId="S::krystian.mcinnis@churchofengland.org::4c719320-3030-462b-ac75-973c51b02a89" providerId="AD" clId="Web-{95190A3B-2422-0CB5-BF0F-142233C7528E}" dt="2024-12-13T04:37:24.904" v="208" actId="14100"/>
          <ac:spMkLst>
            <pc:docMk/>
            <pc:sldMk cId="2955169690" sldId="268"/>
            <ac:spMk id="13" creationId="{F6559AEB-8FC0-38BF-979B-40DC88418904}"/>
          </ac:spMkLst>
        </pc:spChg>
        <pc:picChg chg="add mod">
          <ac:chgData name="Krystian Mcinnis" userId="S::krystian.mcinnis@churchofengland.org::4c719320-3030-462b-ac75-973c51b02a89" providerId="AD" clId="Web-{95190A3B-2422-0CB5-BF0F-142233C7528E}" dt="2024-12-13T04:37:33.170" v="212" actId="1076"/>
          <ac:picMkLst>
            <pc:docMk/>
            <pc:sldMk cId="2955169690" sldId="268"/>
            <ac:picMk id="4" creationId="{8537D7CE-DB90-BE26-EC17-FE7017E8BDC5}"/>
          </ac:picMkLst>
        </pc:picChg>
      </pc:sldChg>
      <pc:sldChg chg="addSp delSp modSp">
        <pc:chgData name="Krystian Mcinnis" userId="S::krystian.mcinnis@churchofengland.org::4c719320-3030-462b-ac75-973c51b02a89" providerId="AD" clId="Web-{95190A3B-2422-0CB5-BF0F-142233C7528E}" dt="2024-12-13T04:35:23.275" v="197" actId="1076"/>
        <pc:sldMkLst>
          <pc:docMk/>
          <pc:sldMk cId="1995838796" sldId="270"/>
        </pc:sldMkLst>
        <pc:spChg chg="mod">
          <ac:chgData name="Krystian Mcinnis" userId="S::krystian.mcinnis@churchofengland.org::4c719320-3030-462b-ac75-973c51b02a89" providerId="AD" clId="Web-{95190A3B-2422-0CB5-BF0F-142233C7528E}" dt="2024-12-13T04:35:23.275" v="197" actId="1076"/>
          <ac:spMkLst>
            <pc:docMk/>
            <pc:sldMk cId="1995838796" sldId="270"/>
            <ac:spMk id="4" creationId="{8D50851C-F197-4809-BEB8-B4A1451F094B}"/>
          </ac:spMkLst>
        </pc:spChg>
        <pc:picChg chg="add mod">
          <ac:chgData name="Krystian Mcinnis" userId="S::krystian.mcinnis@churchofengland.org::4c719320-3030-462b-ac75-973c51b02a89" providerId="AD" clId="Web-{95190A3B-2422-0CB5-BF0F-142233C7528E}" dt="2024-12-13T04:35:19.165" v="196" actId="14100"/>
          <ac:picMkLst>
            <pc:docMk/>
            <pc:sldMk cId="1995838796" sldId="270"/>
            <ac:picMk id="2" creationId="{92F4336F-929A-5617-D9D0-618330572CBA}"/>
          </ac:picMkLst>
        </pc:picChg>
      </pc:sldChg>
    </pc:docChg>
  </pc:docChgLst>
  <pc:docChgLst>
    <pc:chgData name="Krystian Mcinnis" userId="S::krystian.mcinnis@churchofengland.org::4c719320-3030-462b-ac75-973c51b02a89" providerId="AD" clId="Web-{4D996B68-89EF-8B45-6E25-8BD38AE406B0}"/>
    <pc:docChg chg="modSld sldOrd">
      <pc:chgData name="Krystian Mcinnis" userId="S::krystian.mcinnis@churchofengland.org::4c719320-3030-462b-ac75-973c51b02a89" providerId="AD" clId="Web-{4D996B68-89EF-8B45-6E25-8BD38AE406B0}" dt="2025-01-30T09:33:24.805" v="15" actId="20577"/>
      <pc:docMkLst>
        <pc:docMk/>
      </pc:docMkLst>
      <pc:sldChg chg="ord">
        <pc:chgData name="Krystian Mcinnis" userId="S::krystian.mcinnis@churchofengland.org::4c719320-3030-462b-ac75-973c51b02a89" providerId="AD" clId="Web-{4D996B68-89EF-8B45-6E25-8BD38AE406B0}" dt="2025-01-30T09:31:07.078" v="0"/>
        <pc:sldMkLst>
          <pc:docMk/>
          <pc:sldMk cId="1018822924" sldId="266"/>
        </pc:sldMkLst>
      </pc:sldChg>
      <pc:sldChg chg="addSp modSp">
        <pc:chgData name="Krystian Mcinnis" userId="S::krystian.mcinnis@churchofengland.org::4c719320-3030-462b-ac75-973c51b02a89" providerId="AD" clId="Web-{4D996B68-89EF-8B45-6E25-8BD38AE406B0}" dt="2025-01-30T09:33:24.805" v="15" actId="20577"/>
        <pc:sldMkLst>
          <pc:docMk/>
          <pc:sldMk cId="972036736" sldId="271"/>
        </pc:sldMkLst>
        <pc:spChg chg="mod">
          <ac:chgData name="Krystian Mcinnis" userId="S::krystian.mcinnis@churchofengland.org::4c719320-3030-462b-ac75-973c51b02a89" providerId="AD" clId="Web-{4D996B68-89EF-8B45-6E25-8BD38AE406B0}" dt="2025-01-30T09:33:24.805" v="15" actId="20577"/>
          <ac:spMkLst>
            <pc:docMk/>
            <pc:sldMk cId="972036736" sldId="271"/>
            <ac:spMk id="3" creationId="{8090B74E-663E-272C-65F8-4E82141303D5}"/>
          </ac:spMkLst>
        </pc:spChg>
        <pc:picChg chg="add mod">
          <ac:chgData name="Krystian Mcinnis" userId="S::krystian.mcinnis@churchofengland.org::4c719320-3030-462b-ac75-973c51b02a89" providerId="AD" clId="Web-{4D996B68-89EF-8B45-6E25-8BD38AE406B0}" dt="2025-01-30T09:33:23.212" v="14" actId="1076"/>
          <ac:picMkLst>
            <pc:docMk/>
            <pc:sldMk cId="972036736" sldId="271"/>
            <ac:picMk id="2" creationId="{54D2E0B3-B9F9-DEFE-CBE9-564C0534596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3A815E-8F61-4738-BBC4-E092758F11F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A418F3C3-35FD-4639-AD91-EF9B8856114D}">
      <dgm:prSet phldrT="[Text]" phldr="0"/>
      <dgm:spPr/>
      <dgm:t>
        <a:bodyPr/>
        <a:lstStyle/>
        <a:p>
          <a:pPr rtl="0"/>
          <a:r>
            <a:rPr lang="en-GB">
              <a:latin typeface="Calibri Light" panose="020F0302020204030204"/>
            </a:rPr>
            <a:t> Listening</a:t>
          </a:r>
          <a:endParaRPr lang="en-GB"/>
        </a:p>
      </dgm:t>
    </dgm:pt>
    <dgm:pt modelId="{18059976-EA5B-4264-928C-C056AE024E18}" type="parTrans" cxnId="{6694E3BA-91A8-4C53-9C38-85E120F65DDF}">
      <dgm:prSet/>
      <dgm:spPr/>
      <dgm:t>
        <a:bodyPr/>
        <a:lstStyle/>
        <a:p>
          <a:endParaRPr lang="en-GB"/>
        </a:p>
      </dgm:t>
    </dgm:pt>
    <dgm:pt modelId="{32FF7C83-EB9E-44A7-8614-2F7F5E251E8E}" type="sibTrans" cxnId="{6694E3BA-91A8-4C53-9C38-85E120F65DDF}">
      <dgm:prSet/>
      <dgm:spPr/>
      <dgm:t>
        <a:bodyPr/>
        <a:lstStyle/>
        <a:p>
          <a:endParaRPr lang="en-GB"/>
        </a:p>
      </dgm:t>
    </dgm:pt>
    <dgm:pt modelId="{1E285467-7657-4EBB-85DE-3C2F63252AAB}">
      <dgm:prSet phldrT="[Text]" phldr="0"/>
      <dgm:spPr/>
      <dgm:t>
        <a:bodyPr/>
        <a:lstStyle/>
        <a:p>
          <a:pPr rtl="0"/>
          <a:r>
            <a:rPr lang="en-GB">
              <a:latin typeface="Calibri Light" panose="020F0302020204030204"/>
            </a:rPr>
            <a:t> Patience</a:t>
          </a:r>
          <a:endParaRPr lang="en-GB"/>
        </a:p>
      </dgm:t>
    </dgm:pt>
    <dgm:pt modelId="{DC32144E-A23E-4CCD-A893-EE5BCD507898}" type="parTrans" cxnId="{A4A7CA46-5F14-49EC-92A1-B18C606FB0A7}">
      <dgm:prSet/>
      <dgm:spPr/>
      <dgm:t>
        <a:bodyPr/>
        <a:lstStyle/>
        <a:p>
          <a:endParaRPr lang="en-GB"/>
        </a:p>
      </dgm:t>
    </dgm:pt>
    <dgm:pt modelId="{673E3C74-1014-4BC3-A416-ED818E9D0D6B}" type="sibTrans" cxnId="{A4A7CA46-5F14-49EC-92A1-B18C606FB0A7}">
      <dgm:prSet/>
      <dgm:spPr/>
      <dgm:t>
        <a:bodyPr/>
        <a:lstStyle/>
        <a:p>
          <a:endParaRPr lang="en-GB"/>
        </a:p>
      </dgm:t>
    </dgm:pt>
    <dgm:pt modelId="{ED152A12-94B4-413A-9A6F-B4A7C40DDD53}">
      <dgm:prSet phldrT="[Text]" phldr="0"/>
      <dgm:spPr/>
      <dgm:t>
        <a:bodyPr/>
        <a:lstStyle/>
        <a:p>
          <a:pPr rtl="0"/>
          <a:r>
            <a:rPr lang="en-GB">
              <a:latin typeface="Calibri Light" panose="020F0302020204030204"/>
            </a:rPr>
            <a:t> Empathy</a:t>
          </a:r>
          <a:endParaRPr lang="en-GB"/>
        </a:p>
      </dgm:t>
    </dgm:pt>
    <dgm:pt modelId="{EDB7A919-50EF-46DB-BC83-5DE330EA419F}" type="parTrans" cxnId="{CA557FAB-D2E6-47D3-8DE5-07579425F2BB}">
      <dgm:prSet/>
      <dgm:spPr/>
      <dgm:t>
        <a:bodyPr/>
        <a:lstStyle/>
        <a:p>
          <a:endParaRPr lang="en-GB"/>
        </a:p>
      </dgm:t>
    </dgm:pt>
    <dgm:pt modelId="{05D46DA7-A618-48DF-8CE6-42E27926CE21}" type="sibTrans" cxnId="{CA557FAB-D2E6-47D3-8DE5-07579425F2BB}">
      <dgm:prSet/>
      <dgm:spPr/>
      <dgm:t>
        <a:bodyPr/>
        <a:lstStyle/>
        <a:p>
          <a:endParaRPr lang="en-GB"/>
        </a:p>
      </dgm:t>
    </dgm:pt>
    <dgm:pt modelId="{FA72033F-3C4F-4BAE-9FA7-9BDDD19CEF95}" type="pres">
      <dgm:prSet presAssocID="{EF3A815E-8F61-4738-BBC4-E092758F11FF}" presName="linear" presStyleCnt="0">
        <dgm:presLayoutVars>
          <dgm:dir/>
          <dgm:animLvl val="lvl"/>
          <dgm:resizeHandles val="exact"/>
        </dgm:presLayoutVars>
      </dgm:prSet>
      <dgm:spPr/>
    </dgm:pt>
    <dgm:pt modelId="{56E48FF5-2919-4A93-858C-B94764AFB451}" type="pres">
      <dgm:prSet presAssocID="{A418F3C3-35FD-4639-AD91-EF9B8856114D}" presName="parentLin" presStyleCnt="0"/>
      <dgm:spPr/>
    </dgm:pt>
    <dgm:pt modelId="{6AA831AB-D058-4B40-B762-805079C7C0F7}" type="pres">
      <dgm:prSet presAssocID="{A418F3C3-35FD-4639-AD91-EF9B8856114D}" presName="parentLeftMargin" presStyleLbl="node1" presStyleIdx="0" presStyleCnt="3"/>
      <dgm:spPr/>
    </dgm:pt>
    <dgm:pt modelId="{F4D5CD1E-9FE2-42FD-9D0C-A6DD363A8644}" type="pres">
      <dgm:prSet presAssocID="{A418F3C3-35FD-4639-AD91-EF9B8856114D}" presName="parentText" presStyleLbl="node1" presStyleIdx="0" presStyleCnt="3">
        <dgm:presLayoutVars>
          <dgm:chMax val="0"/>
          <dgm:bulletEnabled val="1"/>
        </dgm:presLayoutVars>
      </dgm:prSet>
      <dgm:spPr/>
    </dgm:pt>
    <dgm:pt modelId="{D69FAC41-EB2B-43E5-81AA-BBBD82D3ADCC}" type="pres">
      <dgm:prSet presAssocID="{A418F3C3-35FD-4639-AD91-EF9B8856114D}" presName="negativeSpace" presStyleCnt="0"/>
      <dgm:spPr/>
    </dgm:pt>
    <dgm:pt modelId="{D5B05017-817A-4655-8A71-4A15F5B8338B}" type="pres">
      <dgm:prSet presAssocID="{A418F3C3-35FD-4639-AD91-EF9B8856114D}" presName="childText" presStyleLbl="conFgAcc1" presStyleIdx="0" presStyleCnt="3">
        <dgm:presLayoutVars>
          <dgm:bulletEnabled val="1"/>
        </dgm:presLayoutVars>
      </dgm:prSet>
      <dgm:spPr/>
    </dgm:pt>
    <dgm:pt modelId="{B712E501-DE9F-4630-A30F-2FE40E138277}" type="pres">
      <dgm:prSet presAssocID="{32FF7C83-EB9E-44A7-8614-2F7F5E251E8E}" presName="spaceBetweenRectangles" presStyleCnt="0"/>
      <dgm:spPr/>
    </dgm:pt>
    <dgm:pt modelId="{39FD1977-90EA-4828-B2EB-F7E37473032F}" type="pres">
      <dgm:prSet presAssocID="{1E285467-7657-4EBB-85DE-3C2F63252AAB}" presName="parentLin" presStyleCnt="0"/>
      <dgm:spPr/>
    </dgm:pt>
    <dgm:pt modelId="{5CC17B19-FE0B-4F9B-B40E-69862A00C373}" type="pres">
      <dgm:prSet presAssocID="{1E285467-7657-4EBB-85DE-3C2F63252AAB}" presName="parentLeftMargin" presStyleLbl="node1" presStyleIdx="0" presStyleCnt="3"/>
      <dgm:spPr/>
    </dgm:pt>
    <dgm:pt modelId="{36141FF7-6CCE-4E68-86F5-E8687F2F32B7}" type="pres">
      <dgm:prSet presAssocID="{1E285467-7657-4EBB-85DE-3C2F63252AAB}" presName="parentText" presStyleLbl="node1" presStyleIdx="1" presStyleCnt="3">
        <dgm:presLayoutVars>
          <dgm:chMax val="0"/>
          <dgm:bulletEnabled val="1"/>
        </dgm:presLayoutVars>
      </dgm:prSet>
      <dgm:spPr/>
    </dgm:pt>
    <dgm:pt modelId="{E2D92E13-C888-42E6-B075-CCEAA164A4A6}" type="pres">
      <dgm:prSet presAssocID="{1E285467-7657-4EBB-85DE-3C2F63252AAB}" presName="negativeSpace" presStyleCnt="0"/>
      <dgm:spPr/>
    </dgm:pt>
    <dgm:pt modelId="{49BA4F21-F564-48E4-87BD-CB683A94BCBA}" type="pres">
      <dgm:prSet presAssocID="{1E285467-7657-4EBB-85DE-3C2F63252AAB}" presName="childText" presStyleLbl="conFgAcc1" presStyleIdx="1" presStyleCnt="3">
        <dgm:presLayoutVars>
          <dgm:bulletEnabled val="1"/>
        </dgm:presLayoutVars>
      </dgm:prSet>
      <dgm:spPr/>
    </dgm:pt>
    <dgm:pt modelId="{20FF9CB4-3ECE-4010-88C8-0F9BC5FE10A8}" type="pres">
      <dgm:prSet presAssocID="{673E3C74-1014-4BC3-A416-ED818E9D0D6B}" presName="spaceBetweenRectangles" presStyleCnt="0"/>
      <dgm:spPr/>
    </dgm:pt>
    <dgm:pt modelId="{9E42B1A3-7CC3-43DE-934A-4993430FF4B0}" type="pres">
      <dgm:prSet presAssocID="{ED152A12-94B4-413A-9A6F-B4A7C40DDD53}" presName="parentLin" presStyleCnt="0"/>
      <dgm:spPr/>
    </dgm:pt>
    <dgm:pt modelId="{4EE2E61C-6AFB-4DFE-980C-D16A53A0660E}" type="pres">
      <dgm:prSet presAssocID="{ED152A12-94B4-413A-9A6F-B4A7C40DDD53}" presName="parentLeftMargin" presStyleLbl="node1" presStyleIdx="1" presStyleCnt="3"/>
      <dgm:spPr/>
    </dgm:pt>
    <dgm:pt modelId="{0BD39D97-F378-41C5-8A0A-A71899EB984D}" type="pres">
      <dgm:prSet presAssocID="{ED152A12-94B4-413A-9A6F-B4A7C40DDD53}" presName="parentText" presStyleLbl="node1" presStyleIdx="2" presStyleCnt="3">
        <dgm:presLayoutVars>
          <dgm:chMax val="0"/>
          <dgm:bulletEnabled val="1"/>
        </dgm:presLayoutVars>
      </dgm:prSet>
      <dgm:spPr/>
    </dgm:pt>
    <dgm:pt modelId="{1AE2C3E1-B762-489C-9693-F459A255713F}" type="pres">
      <dgm:prSet presAssocID="{ED152A12-94B4-413A-9A6F-B4A7C40DDD53}" presName="negativeSpace" presStyleCnt="0"/>
      <dgm:spPr/>
    </dgm:pt>
    <dgm:pt modelId="{3D473C4E-D9A1-403F-9990-261586EFF521}" type="pres">
      <dgm:prSet presAssocID="{ED152A12-94B4-413A-9A6F-B4A7C40DDD53}" presName="childText" presStyleLbl="conFgAcc1" presStyleIdx="2" presStyleCnt="3">
        <dgm:presLayoutVars>
          <dgm:bulletEnabled val="1"/>
        </dgm:presLayoutVars>
      </dgm:prSet>
      <dgm:spPr/>
    </dgm:pt>
  </dgm:ptLst>
  <dgm:cxnLst>
    <dgm:cxn modelId="{081F125F-257D-442D-9E61-F70F62505A58}" type="presOf" srcId="{1E285467-7657-4EBB-85DE-3C2F63252AAB}" destId="{36141FF7-6CCE-4E68-86F5-E8687F2F32B7}" srcOrd="1" destOrd="0" presId="urn:microsoft.com/office/officeart/2005/8/layout/list1"/>
    <dgm:cxn modelId="{A4A7CA46-5F14-49EC-92A1-B18C606FB0A7}" srcId="{EF3A815E-8F61-4738-BBC4-E092758F11FF}" destId="{1E285467-7657-4EBB-85DE-3C2F63252AAB}" srcOrd="1" destOrd="0" parTransId="{DC32144E-A23E-4CCD-A893-EE5BCD507898}" sibTransId="{673E3C74-1014-4BC3-A416-ED818E9D0D6B}"/>
    <dgm:cxn modelId="{88299F72-AFD5-410B-AEEF-9EA40D50C257}" type="presOf" srcId="{A418F3C3-35FD-4639-AD91-EF9B8856114D}" destId="{F4D5CD1E-9FE2-42FD-9D0C-A6DD363A8644}" srcOrd="1" destOrd="0" presId="urn:microsoft.com/office/officeart/2005/8/layout/list1"/>
    <dgm:cxn modelId="{50C31F7E-997B-487B-90CC-8E09A15ADCD2}" type="presOf" srcId="{1E285467-7657-4EBB-85DE-3C2F63252AAB}" destId="{5CC17B19-FE0B-4F9B-B40E-69862A00C373}" srcOrd="0" destOrd="0" presId="urn:microsoft.com/office/officeart/2005/8/layout/list1"/>
    <dgm:cxn modelId="{F4172888-FBF3-4D1A-8F28-1D6AE0A5B73A}" type="presOf" srcId="{EF3A815E-8F61-4738-BBC4-E092758F11FF}" destId="{FA72033F-3C4F-4BAE-9FA7-9BDDD19CEF95}" srcOrd="0" destOrd="0" presId="urn:microsoft.com/office/officeart/2005/8/layout/list1"/>
    <dgm:cxn modelId="{091A0490-1054-4529-A015-CC766F1AD6CB}" type="presOf" srcId="{ED152A12-94B4-413A-9A6F-B4A7C40DDD53}" destId="{4EE2E61C-6AFB-4DFE-980C-D16A53A0660E}" srcOrd="0" destOrd="0" presId="urn:microsoft.com/office/officeart/2005/8/layout/list1"/>
    <dgm:cxn modelId="{EABD44A8-69ED-4678-96F8-DADB1133CB33}" type="presOf" srcId="{ED152A12-94B4-413A-9A6F-B4A7C40DDD53}" destId="{0BD39D97-F378-41C5-8A0A-A71899EB984D}" srcOrd="1" destOrd="0" presId="urn:microsoft.com/office/officeart/2005/8/layout/list1"/>
    <dgm:cxn modelId="{CA557FAB-D2E6-47D3-8DE5-07579425F2BB}" srcId="{EF3A815E-8F61-4738-BBC4-E092758F11FF}" destId="{ED152A12-94B4-413A-9A6F-B4A7C40DDD53}" srcOrd="2" destOrd="0" parTransId="{EDB7A919-50EF-46DB-BC83-5DE330EA419F}" sibTransId="{05D46DA7-A618-48DF-8CE6-42E27926CE21}"/>
    <dgm:cxn modelId="{6694E3BA-91A8-4C53-9C38-85E120F65DDF}" srcId="{EF3A815E-8F61-4738-BBC4-E092758F11FF}" destId="{A418F3C3-35FD-4639-AD91-EF9B8856114D}" srcOrd="0" destOrd="0" parTransId="{18059976-EA5B-4264-928C-C056AE024E18}" sibTransId="{32FF7C83-EB9E-44A7-8614-2F7F5E251E8E}"/>
    <dgm:cxn modelId="{7D2CB4D8-52B8-4F11-8AC1-264E83657D21}" type="presOf" srcId="{A418F3C3-35FD-4639-AD91-EF9B8856114D}" destId="{6AA831AB-D058-4B40-B762-805079C7C0F7}" srcOrd="0" destOrd="0" presId="urn:microsoft.com/office/officeart/2005/8/layout/list1"/>
    <dgm:cxn modelId="{82881400-4F6B-41EE-876E-06843EA40BA2}" type="presParOf" srcId="{FA72033F-3C4F-4BAE-9FA7-9BDDD19CEF95}" destId="{56E48FF5-2919-4A93-858C-B94764AFB451}" srcOrd="0" destOrd="0" presId="urn:microsoft.com/office/officeart/2005/8/layout/list1"/>
    <dgm:cxn modelId="{DFAD3472-CC49-45A1-AD9B-5C98A93B01D8}" type="presParOf" srcId="{56E48FF5-2919-4A93-858C-B94764AFB451}" destId="{6AA831AB-D058-4B40-B762-805079C7C0F7}" srcOrd="0" destOrd="0" presId="urn:microsoft.com/office/officeart/2005/8/layout/list1"/>
    <dgm:cxn modelId="{1F234578-96E3-434D-965C-71CF8EE90703}" type="presParOf" srcId="{56E48FF5-2919-4A93-858C-B94764AFB451}" destId="{F4D5CD1E-9FE2-42FD-9D0C-A6DD363A8644}" srcOrd="1" destOrd="0" presId="urn:microsoft.com/office/officeart/2005/8/layout/list1"/>
    <dgm:cxn modelId="{4E4229C6-8593-4BAD-B995-078402ED35BD}" type="presParOf" srcId="{FA72033F-3C4F-4BAE-9FA7-9BDDD19CEF95}" destId="{D69FAC41-EB2B-43E5-81AA-BBBD82D3ADCC}" srcOrd="1" destOrd="0" presId="urn:microsoft.com/office/officeart/2005/8/layout/list1"/>
    <dgm:cxn modelId="{8463C54F-1E44-4AAA-A4CC-9E9B7EAE061E}" type="presParOf" srcId="{FA72033F-3C4F-4BAE-9FA7-9BDDD19CEF95}" destId="{D5B05017-817A-4655-8A71-4A15F5B8338B}" srcOrd="2" destOrd="0" presId="urn:microsoft.com/office/officeart/2005/8/layout/list1"/>
    <dgm:cxn modelId="{B39420EF-F0B0-4EC2-9551-9DBEE65633A8}" type="presParOf" srcId="{FA72033F-3C4F-4BAE-9FA7-9BDDD19CEF95}" destId="{B712E501-DE9F-4630-A30F-2FE40E138277}" srcOrd="3" destOrd="0" presId="urn:microsoft.com/office/officeart/2005/8/layout/list1"/>
    <dgm:cxn modelId="{9248967C-2274-45A6-B547-1A396B7F05FB}" type="presParOf" srcId="{FA72033F-3C4F-4BAE-9FA7-9BDDD19CEF95}" destId="{39FD1977-90EA-4828-B2EB-F7E37473032F}" srcOrd="4" destOrd="0" presId="urn:microsoft.com/office/officeart/2005/8/layout/list1"/>
    <dgm:cxn modelId="{1FB82B6C-65CE-4D42-824C-EB7BAC7A61D7}" type="presParOf" srcId="{39FD1977-90EA-4828-B2EB-F7E37473032F}" destId="{5CC17B19-FE0B-4F9B-B40E-69862A00C373}" srcOrd="0" destOrd="0" presId="urn:microsoft.com/office/officeart/2005/8/layout/list1"/>
    <dgm:cxn modelId="{77B68F3F-9B8B-4FAB-BC8F-69BA9B6E9CF4}" type="presParOf" srcId="{39FD1977-90EA-4828-B2EB-F7E37473032F}" destId="{36141FF7-6CCE-4E68-86F5-E8687F2F32B7}" srcOrd="1" destOrd="0" presId="urn:microsoft.com/office/officeart/2005/8/layout/list1"/>
    <dgm:cxn modelId="{30480D0D-A019-495B-B473-CD994E9369B4}" type="presParOf" srcId="{FA72033F-3C4F-4BAE-9FA7-9BDDD19CEF95}" destId="{E2D92E13-C888-42E6-B075-CCEAA164A4A6}" srcOrd="5" destOrd="0" presId="urn:microsoft.com/office/officeart/2005/8/layout/list1"/>
    <dgm:cxn modelId="{AD84BFA9-2CA3-4732-A21C-82FC560884E2}" type="presParOf" srcId="{FA72033F-3C4F-4BAE-9FA7-9BDDD19CEF95}" destId="{49BA4F21-F564-48E4-87BD-CB683A94BCBA}" srcOrd="6" destOrd="0" presId="urn:microsoft.com/office/officeart/2005/8/layout/list1"/>
    <dgm:cxn modelId="{D77608DF-525C-42A1-8043-9D4F07CE3DA8}" type="presParOf" srcId="{FA72033F-3C4F-4BAE-9FA7-9BDDD19CEF95}" destId="{20FF9CB4-3ECE-4010-88C8-0F9BC5FE10A8}" srcOrd="7" destOrd="0" presId="urn:microsoft.com/office/officeart/2005/8/layout/list1"/>
    <dgm:cxn modelId="{923D92DD-28FE-4281-8ED7-55A62B77929E}" type="presParOf" srcId="{FA72033F-3C4F-4BAE-9FA7-9BDDD19CEF95}" destId="{9E42B1A3-7CC3-43DE-934A-4993430FF4B0}" srcOrd="8" destOrd="0" presId="urn:microsoft.com/office/officeart/2005/8/layout/list1"/>
    <dgm:cxn modelId="{3FF218AE-E387-4915-BE7A-7DAE8F5EAD5F}" type="presParOf" srcId="{9E42B1A3-7CC3-43DE-934A-4993430FF4B0}" destId="{4EE2E61C-6AFB-4DFE-980C-D16A53A0660E}" srcOrd="0" destOrd="0" presId="urn:microsoft.com/office/officeart/2005/8/layout/list1"/>
    <dgm:cxn modelId="{1BCB4A55-EDC4-4C9E-B23E-6C5D08F58534}" type="presParOf" srcId="{9E42B1A3-7CC3-43DE-934A-4993430FF4B0}" destId="{0BD39D97-F378-41C5-8A0A-A71899EB984D}" srcOrd="1" destOrd="0" presId="urn:microsoft.com/office/officeart/2005/8/layout/list1"/>
    <dgm:cxn modelId="{166A830B-8EC3-46DD-A11F-75874270CF60}" type="presParOf" srcId="{FA72033F-3C4F-4BAE-9FA7-9BDDD19CEF95}" destId="{1AE2C3E1-B762-489C-9693-F459A255713F}" srcOrd="9" destOrd="0" presId="urn:microsoft.com/office/officeart/2005/8/layout/list1"/>
    <dgm:cxn modelId="{EF5F2DBF-2B12-4AE8-9938-FCD1CE909309}" type="presParOf" srcId="{FA72033F-3C4F-4BAE-9FA7-9BDDD19CEF95}" destId="{3D473C4E-D9A1-403F-9990-261586EFF52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05017-817A-4655-8A71-4A15F5B8338B}">
      <dsp:nvSpPr>
        <dsp:cNvPr id="0" name=""/>
        <dsp:cNvSpPr/>
      </dsp:nvSpPr>
      <dsp:spPr>
        <a:xfrm>
          <a:off x="0" y="695699"/>
          <a:ext cx="4572000" cy="113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D5CD1E-9FE2-42FD-9D0C-A6DD363A8644}">
      <dsp:nvSpPr>
        <dsp:cNvPr id="0" name=""/>
        <dsp:cNvSpPr/>
      </dsp:nvSpPr>
      <dsp:spPr>
        <a:xfrm>
          <a:off x="228600" y="31499"/>
          <a:ext cx="3200400" cy="1328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68" tIns="0" rIns="120968" bIns="0" numCol="1" spcCol="1270" anchor="ctr" anchorCtr="0">
          <a:noAutofit/>
        </a:bodyPr>
        <a:lstStyle/>
        <a:p>
          <a:pPr marL="0" lvl="0" indent="0" algn="l" defTabSz="2000250" rtl="0">
            <a:lnSpc>
              <a:spcPct val="90000"/>
            </a:lnSpc>
            <a:spcBef>
              <a:spcPct val="0"/>
            </a:spcBef>
            <a:spcAft>
              <a:spcPct val="35000"/>
            </a:spcAft>
            <a:buNone/>
          </a:pPr>
          <a:r>
            <a:rPr lang="en-GB" sz="4500" kern="1200">
              <a:latin typeface="Calibri Light" panose="020F0302020204030204"/>
            </a:rPr>
            <a:t> Listening</a:t>
          </a:r>
          <a:endParaRPr lang="en-GB" sz="4500" kern="1200"/>
        </a:p>
      </dsp:txBody>
      <dsp:txXfrm>
        <a:off x="293447" y="96346"/>
        <a:ext cx="3070706" cy="1198706"/>
      </dsp:txXfrm>
    </dsp:sp>
    <dsp:sp modelId="{49BA4F21-F564-48E4-87BD-CB683A94BCBA}">
      <dsp:nvSpPr>
        <dsp:cNvPr id="0" name=""/>
        <dsp:cNvSpPr/>
      </dsp:nvSpPr>
      <dsp:spPr>
        <a:xfrm>
          <a:off x="0" y="2736899"/>
          <a:ext cx="4572000" cy="113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141FF7-6CCE-4E68-86F5-E8687F2F32B7}">
      <dsp:nvSpPr>
        <dsp:cNvPr id="0" name=""/>
        <dsp:cNvSpPr/>
      </dsp:nvSpPr>
      <dsp:spPr>
        <a:xfrm>
          <a:off x="228600" y="2072699"/>
          <a:ext cx="3200400" cy="1328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68" tIns="0" rIns="120968" bIns="0" numCol="1" spcCol="1270" anchor="ctr" anchorCtr="0">
          <a:noAutofit/>
        </a:bodyPr>
        <a:lstStyle/>
        <a:p>
          <a:pPr marL="0" lvl="0" indent="0" algn="l" defTabSz="2000250" rtl="0">
            <a:lnSpc>
              <a:spcPct val="90000"/>
            </a:lnSpc>
            <a:spcBef>
              <a:spcPct val="0"/>
            </a:spcBef>
            <a:spcAft>
              <a:spcPct val="35000"/>
            </a:spcAft>
            <a:buNone/>
          </a:pPr>
          <a:r>
            <a:rPr lang="en-GB" sz="4500" kern="1200">
              <a:latin typeface="Calibri Light" panose="020F0302020204030204"/>
            </a:rPr>
            <a:t> Patience</a:t>
          </a:r>
          <a:endParaRPr lang="en-GB" sz="4500" kern="1200"/>
        </a:p>
      </dsp:txBody>
      <dsp:txXfrm>
        <a:off x="293447" y="2137546"/>
        <a:ext cx="3070706" cy="1198706"/>
      </dsp:txXfrm>
    </dsp:sp>
    <dsp:sp modelId="{3D473C4E-D9A1-403F-9990-261586EFF521}">
      <dsp:nvSpPr>
        <dsp:cNvPr id="0" name=""/>
        <dsp:cNvSpPr/>
      </dsp:nvSpPr>
      <dsp:spPr>
        <a:xfrm>
          <a:off x="0" y="4778100"/>
          <a:ext cx="4572000" cy="113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D39D97-F378-41C5-8A0A-A71899EB984D}">
      <dsp:nvSpPr>
        <dsp:cNvPr id="0" name=""/>
        <dsp:cNvSpPr/>
      </dsp:nvSpPr>
      <dsp:spPr>
        <a:xfrm>
          <a:off x="228600" y="4113900"/>
          <a:ext cx="3200400" cy="1328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68" tIns="0" rIns="120968" bIns="0" numCol="1" spcCol="1270" anchor="ctr" anchorCtr="0">
          <a:noAutofit/>
        </a:bodyPr>
        <a:lstStyle/>
        <a:p>
          <a:pPr marL="0" lvl="0" indent="0" algn="l" defTabSz="2000250" rtl="0">
            <a:lnSpc>
              <a:spcPct val="90000"/>
            </a:lnSpc>
            <a:spcBef>
              <a:spcPct val="0"/>
            </a:spcBef>
            <a:spcAft>
              <a:spcPct val="35000"/>
            </a:spcAft>
            <a:buNone/>
          </a:pPr>
          <a:r>
            <a:rPr lang="en-GB" sz="4500" kern="1200">
              <a:latin typeface="Calibri Light" panose="020F0302020204030204"/>
            </a:rPr>
            <a:t> Empathy</a:t>
          </a:r>
          <a:endParaRPr lang="en-GB" sz="4500" kern="1200"/>
        </a:p>
      </dsp:txBody>
      <dsp:txXfrm>
        <a:off x="293447" y="4178747"/>
        <a:ext cx="3070706" cy="11987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9D54-D3A8-41C9-A9C5-46DEEDB3A6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1EEA9C8-5785-4E51-B14E-8D029B4710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CC30850-D54F-4A56-973F-8582B8ACAB28}"/>
              </a:ext>
            </a:extLst>
          </p:cNvPr>
          <p:cNvSpPr>
            <a:spLocks noGrp="1"/>
          </p:cNvSpPr>
          <p:nvPr>
            <p:ph type="dt" sz="half" idx="10"/>
          </p:nvPr>
        </p:nvSpPr>
        <p:spPr/>
        <p:txBody>
          <a:bodyPr/>
          <a:lstStyle/>
          <a:p>
            <a:fld id="{FC775CD1-AA77-4A82-BE00-01F0B3F9A87E}" type="datetimeFigureOut">
              <a:rPr lang="en-GB" smtClean="0"/>
              <a:t>30/01/2025</a:t>
            </a:fld>
            <a:endParaRPr lang="en-GB"/>
          </a:p>
        </p:txBody>
      </p:sp>
      <p:sp>
        <p:nvSpPr>
          <p:cNvPr id="5" name="Footer Placeholder 4">
            <a:extLst>
              <a:ext uri="{FF2B5EF4-FFF2-40B4-BE49-F238E27FC236}">
                <a16:creationId xmlns:a16="http://schemas.microsoft.com/office/drawing/2014/main" id="{9582D739-E3BC-4114-9953-F86B95CEB8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709BC2-512D-419E-BD04-F0DF7B341329}"/>
              </a:ext>
            </a:extLst>
          </p:cNvPr>
          <p:cNvSpPr>
            <a:spLocks noGrp="1"/>
          </p:cNvSpPr>
          <p:nvPr>
            <p:ph type="sldNum" sz="quarter" idx="12"/>
          </p:nvPr>
        </p:nvSpPr>
        <p:spPr/>
        <p:txBody>
          <a:bodyPr/>
          <a:lstStyle/>
          <a:p>
            <a:fld id="{5D0CF97D-B419-4310-9410-73C9AA28FC26}" type="slidenum">
              <a:rPr lang="en-GB" smtClean="0"/>
              <a:t>‹#›</a:t>
            </a:fld>
            <a:endParaRPr lang="en-GB"/>
          </a:p>
        </p:txBody>
      </p:sp>
    </p:spTree>
    <p:extLst>
      <p:ext uri="{BB962C8B-B14F-4D97-AF65-F5344CB8AC3E}">
        <p14:creationId xmlns:p14="http://schemas.microsoft.com/office/powerpoint/2010/main" val="2376176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1918F-B671-4554-AE23-0CB09BA0BC1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921CE3-A4CC-4BF5-BF74-DE2F78FD41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36F761-3B43-4EAF-9ECE-922289445F60}"/>
              </a:ext>
            </a:extLst>
          </p:cNvPr>
          <p:cNvSpPr>
            <a:spLocks noGrp="1"/>
          </p:cNvSpPr>
          <p:nvPr>
            <p:ph type="dt" sz="half" idx="10"/>
          </p:nvPr>
        </p:nvSpPr>
        <p:spPr/>
        <p:txBody>
          <a:bodyPr/>
          <a:lstStyle/>
          <a:p>
            <a:fld id="{FC775CD1-AA77-4A82-BE00-01F0B3F9A87E}" type="datetimeFigureOut">
              <a:rPr lang="en-GB" smtClean="0"/>
              <a:t>30/01/2025</a:t>
            </a:fld>
            <a:endParaRPr lang="en-GB"/>
          </a:p>
        </p:txBody>
      </p:sp>
      <p:sp>
        <p:nvSpPr>
          <p:cNvPr id="5" name="Footer Placeholder 4">
            <a:extLst>
              <a:ext uri="{FF2B5EF4-FFF2-40B4-BE49-F238E27FC236}">
                <a16:creationId xmlns:a16="http://schemas.microsoft.com/office/drawing/2014/main" id="{AF119533-FCB3-44F2-92DE-591C0CE23A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EF3AD8-359D-4858-A6CE-ADACD6B210A9}"/>
              </a:ext>
            </a:extLst>
          </p:cNvPr>
          <p:cNvSpPr>
            <a:spLocks noGrp="1"/>
          </p:cNvSpPr>
          <p:nvPr>
            <p:ph type="sldNum" sz="quarter" idx="12"/>
          </p:nvPr>
        </p:nvSpPr>
        <p:spPr/>
        <p:txBody>
          <a:bodyPr/>
          <a:lstStyle/>
          <a:p>
            <a:fld id="{5D0CF97D-B419-4310-9410-73C9AA28FC26}" type="slidenum">
              <a:rPr lang="en-GB" smtClean="0"/>
              <a:t>‹#›</a:t>
            </a:fld>
            <a:endParaRPr lang="en-GB"/>
          </a:p>
        </p:txBody>
      </p:sp>
    </p:spTree>
    <p:extLst>
      <p:ext uri="{BB962C8B-B14F-4D97-AF65-F5344CB8AC3E}">
        <p14:creationId xmlns:p14="http://schemas.microsoft.com/office/powerpoint/2010/main" val="952404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C9B44A-7A0A-4799-9266-9E7FBACE17B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EB83AB-9F9F-46B2-823E-CFB29C01ED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8F21DF-8B86-4F32-9904-AAC9157B0189}"/>
              </a:ext>
            </a:extLst>
          </p:cNvPr>
          <p:cNvSpPr>
            <a:spLocks noGrp="1"/>
          </p:cNvSpPr>
          <p:nvPr>
            <p:ph type="dt" sz="half" idx="10"/>
          </p:nvPr>
        </p:nvSpPr>
        <p:spPr/>
        <p:txBody>
          <a:bodyPr/>
          <a:lstStyle/>
          <a:p>
            <a:fld id="{FC775CD1-AA77-4A82-BE00-01F0B3F9A87E}" type="datetimeFigureOut">
              <a:rPr lang="en-GB" smtClean="0"/>
              <a:t>30/01/2025</a:t>
            </a:fld>
            <a:endParaRPr lang="en-GB"/>
          </a:p>
        </p:txBody>
      </p:sp>
      <p:sp>
        <p:nvSpPr>
          <p:cNvPr id="5" name="Footer Placeholder 4">
            <a:extLst>
              <a:ext uri="{FF2B5EF4-FFF2-40B4-BE49-F238E27FC236}">
                <a16:creationId xmlns:a16="http://schemas.microsoft.com/office/drawing/2014/main" id="{D0EAA911-BA81-4D4D-A4B3-BED116E8C9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944F9A-A3DE-4F5A-A4F0-3D4C2B7B823E}"/>
              </a:ext>
            </a:extLst>
          </p:cNvPr>
          <p:cNvSpPr>
            <a:spLocks noGrp="1"/>
          </p:cNvSpPr>
          <p:nvPr>
            <p:ph type="sldNum" sz="quarter" idx="12"/>
          </p:nvPr>
        </p:nvSpPr>
        <p:spPr/>
        <p:txBody>
          <a:bodyPr/>
          <a:lstStyle/>
          <a:p>
            <a:fld id="{5D0CF97D-B419-4310-9410-73C9AA28FC26}" type="slidenum">
              <a:rPr lang="en-GB" smtClean="0"/>
              <a:t>‹#›</a:t>
            </a:fld>
            <a:endParaRPr lang="en-GB"/>
          </a:p>
        </p:txBody>
      </p:sp>
    </p:spTree>
    <p:extLst>
      <p:ext uri="{BB962C8B-B14F-4D97-AF65-F5344CB8AC3E}">
        <p14:creationId xmlns:p14="http://schemas.microsoft.com/office/powerpoint/2010/main" val="918540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A4D30-2B54-4E03-B005-AC85AE8BCEC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A5FA65-4119-447E-850D-4439479CA6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897CDD-116F-4161-B06E-67D4F13C7530}"/>
              </a:ext>
            </a:extLst>
          </p:cNvPr>
          <p:cNvSpPr>
            <a:spLocks noGrp="1"/>
          </p:cNvSpPr>
          <p:nvPr>
            <p:ph type="dt" sz="half" idx="10"/>
          </p:nvPr>
        </p:nvSpPr>
        <p:spPr/>
        <p:txBody>
          <a:bodyPr/>
          <a:lstStyle/>
          <a:p>
            <a:fld id="{FC775CD1-AA77-4A82-BE00-01F0B3F9A87E}" type="datetimeFigureOut">
              <a:rPr lang="en-GB" smtClean="0"/>
              <a:t>30/01/2025</a:t>
            </a:fld>
            <a:endParaRPr lang="en-GB"/>
          </a:p>
        </p:txBody>
      </p:sp>
      <p:sp>
        <p:nvSpPr>
          <p:cNvPr id="5" name="Footer Placeholder 4">
            <a:extLst>
              <a:ext uri="{FF2B5EF4-FFF2-40B4-BE49-F238E27FC236}">
                <a16:creationId xmlns:a16="http://schemas.microsoft.com/office/drawing/2014/main" id="{FA7436B5-BA18-449F-9F70-B31BAFCE33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1F01FC-6FA0-41E2-BFE9-BB4C54962366}"/>
              </a:ext>
            </a:extLst>
          </p:cNvPr>
          <p:cNvSpPr>
            <a:spLocks noGrp="1"/>
          </p:cNvSpPr>
          <p:nvPr>
            <p:ph type="sldNum" sz="quarter" idx="12"/>
          </p:nvPr>
        </p:nvSpPr>
        <p:spPr/>
        <p:txBody>
          <a:bodyPr/>
          <a:lstStyle/>
          <a:p>
            <a:fld id="{5D0CF97D-B419-4310-9410-73C9AA28FC26}" type="slidenum">
              <a:rPr lang="en-GB" smtClean="0"/>
              <a:t>‹#›</a:t>
            </a:fld>
            <a:endParaRPr lang="en-GB"/>
          </a:p>
        </p:txBody>
      </p:sp>
    </p:spTree>
    <p:extLst>
      <p:ext uri="{BB962C8B-B14F-4D97-AF65-F5344CB8AC3E}">
        <p14:creationId xmlns:p14="http://schemas.microsoft.com/office/powerpoint/2010/main" val="3074486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1AF29-3D66-4978-BB0F-CE02A2DE32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B5C5903-D8EE-4D21-8A6C-D917437917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87C02D-7C78-4E05-94B9-339C553C8490}"/>
              </a:ext>
            </a:extLst>
          </p:cNvPr>
          <p:cNvSpPr>
            <a:spLocks noGrp="1"/>
          </p:cNvSpPr>
          <p:nvPr>
            <p:ph type="dt" sz="half" idx="10"/>
          </p:nvPr>
        </p:nvSpPr>
        <p:spPr/>
        <p:txBody>
          <a:bodyPr/>
          <a:lstStyle/>
          <a:p>
            <a:fld id="{FC775CD1-AA77-4A82-BE00-01F0B3F9A87E}" type="datetimeFigureOut">
              <a:rPr lang="en-GB" smtClean="0"/>
              <a:t>30/01/2025</a:t>
            </a:fld>
            <a:endParaRPr lang="en-GB"/>
          </a:p>
        </p:txBody>
      </p:sp>
      <p:sp>
        <p:nvSpPr>
          <p:cNvPr id="5" name="Footer Placeholder 4">
            <a:extLst>
              <a:ext uri="{FF2B5EF4-FFF2-40B4-BE49-F238E27FC236}">
                <a16:creationId xmlns:a16="http://schemas.microsoft.com/office/drawing/2014/main" id="{3846F682-6A43-4701-A0CE-B02C4BD115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B83800-5F56-4573-BA83-0FF4AB34B8FD}"/>
              </a:ext>
            </a:extLst>
          </p:cNvPr>
          <p:cNvSpPr>
            <a:spLocks noGrp="1"/>
          </p:cNvSpPr>
          <p:nvPr>
            <p:ph type="sldNum" sz="quarter" idx="12"/>
          </p:nvPr>
        </p:nvSpPr>
        <p:spPr/>
        <p:txBody>
          <a:bodyPr/>
          <a:lstStyle/>
          <a:p>
            <a:fld id="{5D0CF97D-B419-4310-9410-73C9AA28FC26}" type="slidenum">
              <a:rPr lang="en-GB" smtClean="0"/>
              <a:t>‹#›</a:t>
            </a:fld>
            <a:endParaRPr lang="en-GB"/>
          </a:p>
        </p:txBody>
      </p:sp>
    </p:spTree>
    <p:extLst>
      <p:ext uri="{BB962C8B-B14F-4D97-AF65-F5344CB8AC3E}">
        <p14:creationId xmlns:p14="http://schemas.microsoft.com/office/powerpoint/2010/main" val="2313073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62BC5-CF22-4DCE-8C99-27C44B51F3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7B9811-D7DB-4FE2-B85B-521A5E7CED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D3C640-28D8-44A9-9F7B-3F89949354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BE082C-EDA7-448E-94EB-2C76C96A2E5F}"/>
              </a:ext>
            </a:extLst>
          </p:cNvPr>
          <p:cNvSpPr>
            <a:spLocks noGrp="1"/>
          </p:cNvSpPr>
          <p:nvPr>
            <p:ph type="dt" sz="half" idx="10"/>
          </p:nvPr>
        </p:nvSpPr>
        <p:spPr/>
        <p:txBody>
          <a:bodyPr/>
          <a:lstStyle/>
          <a:p>
            <a:fld id="{FC775CD1-AA77-4A82-BE00-01F0B3F9A87E}" type="datetimeFigureOut">
              <a:rPr lang="en-GB" smtClean="0"/>
              <a:t>30/01/2025</a:t>
            </a:fld>
            <a:endParaRPr lang="en-GB"/>
          </a:p>
        </p:txBody>
      </p:sp>
      <p:sp>
        <p:nvSpPr>
          <p:cNvPr id="6" name="Footer Placeholder 5">
            <a:extLst>
              <a:ext uri="{FF2B5EF4-FFF2-40B4-BE49-F238E27FC236}">
                <a16:creationId xmlns:a16="http://schemas.microsoft.com/office/drawing/2014/main" id="{61702B02-B6CD-44C7-B2AE-956732E343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D6501A-E18C-4D2A-9C04-6AB1810C9300}"/>
              </a:ext>
            </a:extLst>
          </p:cNvPr>
          <p:cNvSpPr>
            <a:spLocks noGrp="1"/>
          </p:cNvSpPr>
          <p:nvPr>
            <p:ph type="sldNum" sz="quarter" idx="12"/>
          </p:nvPr>
        </p:nvSpPr>
        <p:spPr/>
        <p:txBody>
          <a:bodyPr/>
          <a:lstStyle/>
          <a:p>
            <a:fld id="{5D0CF97D-B419-4310-9410-73C9AA28FC26}" type="slidenum">
              <a:rPr lang="en-GB" smtClean="0"/>
              <a:t>‹#›</a:t>
            </a:fld>
            <a:endParaRPr lang="en-GB"/>
          </a:p>
        </p:txBody>
      </p:sp>
    </p:spTree>
    <p:extLst>
      <p:ext uri="{BB962C8B-B14F-4D97-AF65-F5344CB8AC3E}">
        <p14:creationId xmlns:p14="http://schemas.microsoft.com/office/powerpoint/2010/main" val="3134333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C8480-35BC-4E82-9CE3-19458E50D9A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61863A-166E-4C8C-84B0-642D99E2A1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C7DF8D-3F5C-4E59-9399-3E44911E12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2DEEED8-D2C0-4009-8203-D5556077D2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2EE56A-73EE-4879-B95D-FDE640DDD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C88D080-FDA5-4E75-93AF-78282BF5EA5F}"/>
              </a:ext>
            </a:extLst>
          </p:cNvPr>
          <p:cNvSpPr>
            <a:spLocks noGrp="1"/>
          </p:cNvSpPr>
          <p:nvPr>
            <p:ph type="dt" sz="half" idx="10"/>
          </p:nvPr>
        </p:nvSpPr>
        <p:spPr/>
        <p:txBody>
          <a:bodyPr/>
          <a:lstStyle/>
          <a:p>
            <a:fld id="{FC775CD1-AA77-4A82-BE00-01F0B3F9A87E}" type="datetimeFigureOut">
              <a:rPr lang="en-GB" smtClean="0"/>
              <a:t>30/01/2025</a:t>
            </a:fld>
            <a:endParaRPr lang="en-GB"/>
          </a:p>
        </p:txBody>
      </p:sp>
      <p:sp>
        <p:nvSpPr>
          <p:cNvPr id="8" name="Footer Placeholder 7">
            <a:extLst>
              <a:ext uri="{FF2B5EF4-FFF2-40B4-BE49-F238E27FC236}">
                <a16:creationId xmlns:a16="http://schemas.microsoft.com/office/drawing/2014/main" id="{EF3B0CF0-FB66-4091-9EBF-CF6D2607FCA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C1A2281-372A-4ACF-8BA9-89EFC8B93394}"/>
              </a:ext>
            </a:extLst>
          </p:cNvPr>
          <p:cNvSpPr>
            <a:spLocks noGrp="1"/>
          </p:cNvSpPr>
          <p:nvPr>
            <p:ph type="sldNum" sz="quarter" idx="12"/>
          </p:nvPr>
        </p:nvSpPr>
        <p:spPr/>
        <p:txBody>
          <a:bodyPr/>
          <a:lstStyle/>
          <a:p>
            <a:fld id="{5D0CF97D-B419-4310-9410-73C9AA28FC26}" type="slidenum">
              <a:rPr lang="en-GB" smtClean="0"/>
              <a:t>‹#›</a:t>
            </a:fld>
            <a:endParaRPr lang="en-GB"/>
          </a:p>
        </p:txBody>
      </p:sp>
    </p:spTree>
    <p:extLst>
      <p:ext uri="{BB962C8B-B14F-4D97-AF65-F5344CB8AC3E}">
        <p14:creationId xmlns:p14="http://schemas.microsoft.com/office/powerpoint/2010/main" val="2865810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2912-FD99-4D21-BEE3-809B7348048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3754823-3F48-4193-AD3D-71B5B49DB7F7}"/>
              </a:ext>
            </a:extLst>
          </p:cNvPr>
          <p:cNvSpPr>
            <a:spLocks noGrp="1"/>
          </p:cNvSpPr>
          <p:nvPr>
            <p:ph type="dt" sz="half" idx="10"/>
          </p:nvPr>
        </p:nvSpPr>
        <p:spPr/>
        <p:txBody>
          <a:bodyPr/>
          <a:lstStyle/>
          <a:p>
            <a:fld id="{FC775CD1-AA77-4A82-BE00-01F0B3F9A87E}" type="datetimeFigureOut">
              <a:rPr lang="en-GB" smtClean="0"/>
              <a:t>30/01/2025</a:t>
            </a:fld>
            <a:endParaRPr lang="en-GB"/>
          </a:p>
        </p:txBody>
      </p:sp>
      <p:sp>
        <p:nvSpPr>
          <p:cNvPr id="4" name="Footer Placeholder 3">
            <a:extLst>
              <a:ext uri="{FF2B5EF4-FFF2-40B4-BE49-F238E27FC236}">
                <a16:creationId xmlns:a16="http://schemas.microsoft.com/office/drawing/2014/main" id="{9E4543A4-CC2D-4E02-A936-80EEBF420A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A8CF5A3-640E-429C-8B68-AE56968CF9FD}"/>
              </a:ext>
            </a:extLst>
          </p:cNvPr>
          <p:cNvSpPr>
            <a:spLocks noGrp="1"/>
          </p:cNvSpPr>
          <p:nvPr>
            <p:ph type="sldNum" sz="quarter" idx="12"/>
          </p:nvPr>
        </p:nvSpPr>
        <p:spPr/>
        <p:txBody>
          <a:bodyPr/>
          <a:lstStyle/>
          <a:p>
            <a:fld id="{5D0CF97D-B419-4310-9410-73C9AA28FC26}" type="slidenum">
              <a:rPr lang="en-GB" smtClean="0"/>
              <a:t>‹#›</a:t>
            </a:fld>
            <a:endParaRPr lang="en-GB"/>
          </a:p>
        </p:txBody>
      </p:sp>
    </p:spTree>
    <p:extLst>
      <p:ext uri="{BB962C8B-B14F-4D97-AF65-F5344CB8AC3E}">
        <p14:creationId xmlns:p14="http://schemas.microsoft.com/office/powerpoint/2010/main" val="3709944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640DDB-01FB-4240-B032-71729713F1D4}"/>
              </a:ext>
            </a:extLst>
          </p:cNvPr>
          <p:cNvSpPr>
            <a:spLocks noGrp="1"/>
          </p:cNvSpPr>
          <p:nvPr>
            <p:ph type="dt" sz="half" idx="10"/>
          </p:nvPr>
        </p:nvSpPr>
        <p:spPr/>
        <p:txBody>
          <a:bodyPr/>
          <a:lstStyle/>
          <a:p>
            <a:fld id="{FC775CD1-AA77-4A82-BE00-01F0B3F9A87E}" type="datetimeFigureOut">
              <a:rPr lang="en-GB" smtClean="0"/>
              <a:t>30/01/2025</a:t>
            </a:fld>
            <a:endParaRPr lang="en-GB"/>
          </a:p>
        </p:txBody>
      </p:sp>
      <p:sp>
        <p:nvSpPr>
          <p:cNvPr id="3" name="Footer Placeholder 2">
            <a:extLst>
              <a:ext uri="{FF2B5EF4-FFF2-40B4-BE49-F238E27FC236}">
                <a16:creationId xmlns:a16="http://schemas.microsoft.com/office/drawing/2014/main" id="{A9E97CBA-6A77-471E-A36D-EF2ACF0D286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F22EDF8-8CC7-43DE-AB3D-C39278DAE60F}"/>
              </a:ext>
            </a:extLst>
          </p:cNvPr>
          <p:cNvSpPr>
            <a:spLocks noGrp="1"/>
          </p:cNvSpPr>
          <p:nvPr>
            <p:ph type="sldNum" sz="quarter" idx="12"/>
          </p:nvPr>
        </p:nvSpPr>
        <p:spPr/>
        <p:txBody>
          <a:bodyPr/>
          <a:lstStyle/>
          <a:p>
            <a:fld id="{5D0CF97D-B419-4310-9410-73C9AA28FC26}" type="slidenum">
              <a:rPr lang="en-GB" smtClean="0"/>
              <a:t>‹#›</a:t>
            </a:fld>
            <a:endParaRPr lang="en-GB"/>
          </a:p>
        </p:txBody>
      </p:sp>
    </p:spTree>
    <p:extLst>
      <p:ext uri="{BB962C8B-B14F-4D97-AF65-F5344CB8AC3E}">
        <p14:creationId xmlns:p14="http://schemas.microsoft.com/office/powerpoint/2010/main" val="3436354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23283-FF62-4E3F-B36B-A358E6A4CD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A26FD16-35F7-4C13-B8CF-C1A70DB8C8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50A08A0-A8E1-4B6A-868A-BCFD28400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A22BEE-F980-46F4-9E74-78593DDDF162}"/>
              </a:ext>
            </a:extLst>
          </p:cNvPr>
          <p:cNvSpPr>
            <a:spLocks noGrp="1"/>
          </p:cNvSpPr>
          <p:nvPr>
            <p:ph type="dt" sz="half" idx="10"/>
          </p:nvPr>
        </p:nvSpPr>
        <p:spPr/>
        <p:txBody>
          <a:bodyPr/>
          <a:lstStyle/>
          <a:p>
            <a:fld id="{FC775CD1-AA77-4A82-BE00-01F0B3F9A87E}" type="datetimeFigureOut">
              <a:rPr lang="en-GB" smtClean="0"/>
              <a:t>30/01/2025</a:t>
            </a:fld>
            <a:endParaRPr lang="en-GB"/>
          </a:p>
        </p:txBody>
      </p:sp>
      <p:sp>
        <p:nvSpPr>
          <p:cNvPr id="6" name="Footer Placeholder 5">
            <a:extLst>
              <a:ext uri="{FF2B5EF4-FFF2-40B4-BE49-F238E27FC236}">
                <a16:creationId xmlns:a16="http://schemas.microsoft.com/office/drawing/2014/main" id="{68278795-7720-4D2F-8A79-6EAE532DAC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E09970-BA71-44DB-94F8-82311CA2F98D}"/>
              </a:ext>
            </a:extLst>
          </p:cNvPr>
          <p:cNvSpPr>
            <a:spLocks noGrp="1"/>
          </p:cNvSpPr>
          <p:nvPr>
            <p:ph type="sldNum" sz="quarter" idx="12"/>
          </p:nvPr>
        </p:nvSpPr>
        <p:spPr/>
        <p:txBody>
          <a:bodyPr/>
          <a:lstStyle/>
          <a:p>
            <a:fld id="{5D0CF97D-B419-4310-9410-73C9AA28FC26}" type="slidenum">
              <a:rPr lang="en-GB" smtClean="0"/>
              <a:t>‹#›</a:t>
            </a:fld>
            <a:endParaRPr lang="en-GB"/>
          </a:p>
        </p:txBody>
      </p:sp>
    </p:spTree>
    <p:extLst>
      <p:ext uri="{BB962C8B-B14F-4D97-AF65-F5344CB8AC3E}">
        <p14:creationId xmlns:p14="http://schemas.microsoft.com/office/powerpoint/2010/main" val="3053045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F3BEA-02F1-4A2B-A4D8-F6E748B9B2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FD67C4B-2B46-460C-BC6B-7D0872EC44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A705E5-1386-4C97-91B7-028D588770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52539-D0DB-448B-BA2B-83D02F15C80A}"/>
              </a:ext>
            </a:extLst>
          </p:cNvPr>
          <p:cNvSpPr>
            <a:spLocks noGrp="1"/>
          </p:cNvSpPr>
          <p:nvPr>
            <p:ph type="dt" sz="half" idx="10"/>
          </p:nvPr>
        </p:nvSpPr>
        <p:spPr/>
        <p:txBody>
          <a:bodyPr/>
          <a:lstStyle/>
          <a:p>
            <a:fld id="{FC775CD1-AA77-4A82-BE00-01F0B3F9A87E}" type="datetimeFigureOut">
              <a:rPr lang="en-GB" smtClean="0"/>
              <a:t>30/01/2025</a:t>
            </a:fld>
            <a:endParaRPr lang="en-GB"/>
          </a:p>
        </p:txBody>
      </p:sp>
      <p:sp>
        <p:nvSpPr>
          <p:cNvPr id="6" name="Footer Placeholder 5">
            <a:extLst>
              <a:ext uri="{FF2B5EF4-FFF2-40B4-BE49-F238E27FC236}">
                <a16:creationId xmlns:a16="http://schemas.microsoft.com/office/drawing/2014/main" id="{A9D1FD2F-620F-40F6-A591-A8264B79C9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76AE58-EA6B-4131-960A-576390704F0A}"/>
              </a:ext>
            </a:extLst>
          </p:cNvPr>
          <p:cNvSpPr>
            <a:spLocks noGrp="1"/>
          </p:cNvSpPr>
          <p:nvPr>
            <p:ph type="sldNum" sz="quarter" idx="12"/>
          </p:nvPr>
        </p:nvSpPr>
        <p:spPr/>
        <p:txBody>
          <a:bodyPr/>
          <a:lstStyle/>
          <a:p>
            <a:fld id="{5D0CF97D-B419-4310-9410-73C9AA28FC26}" type="slidenum">
              <a:rPr lang="en-GB" smtClean="0"/>
              <a:t>‹#›</a:t>
            </a:fld>
            <a:endParaRPr lang="en-GB"/>
          </a:p>
        </p:txBody>
      </p:sp>
    </p:spTree>
    <p:extLst>
      <p:ext uri="{BB962C8B-B14F-4D97-AF65-F5344CB8AC3E}">
        <p14:creationId xmlns:p14="http://schemas.microsoft.com/office/powerpoint/2010/main" val="961991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CF58E2-C7CB-4A79-8696-7C99788A00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001D522-4857-45D5-A924-1CF9B039D5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2B8C82-8878-4776-82D6-0BCF907F27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775CD1-AA77-4A82-BE00-01F0B3F9A87E}" type="datetimeFigureOut">
              <a:rPr lang="en-GB" smtClean="0"/>
              <a:t>30/01/2025</a:t>
            </a:fld>
            <a:endParaRPr lang="en-GB"/>
          </a:p>
        </p:txBody>
      </p:sp>
      <p:sp>
        <p:nvSpPr>
          <p:cNvPr id="5" name="Footer Placeholder 4">
            <a:extLst>
              <a:ext uri="{FF2B5EF4-FFF2-40B4-BE49-F238E27FC236}">
                <a16:creationId xmlns:a16="http://schemas.microsoft.com/office/drawing/2014/main" id="{F142B143-A52A-4463-8767-20EA6E045B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AFAE567-6CFA-42BD-9E99-A7F40C9868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CF97D-B419-4310-9410-73C9AA28FC26}" type="slidenum">
              <a:rPr lang="en-GB" smtClean="0"/>
              <a:t>‹#›</a:t>
            </a:fld>
            <a:endParaRPr lang="en-GB"/>
          </a:p>
        </p:txBody>
      </p:sp>
    </p:spTree>
    <p:extLst>
      <p:ext uri="{BB962C8B-B14F-4D97-AF65-F5344CB8AC3E}">
        <p14:creationId xmlns:p14="http://schemas.microsoft.com/office/powerpoint/2010/main" val="3151377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fundamatics.net/from-the-beehive-21/"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CB6BB-000B-4A50-9A09-51DECCD005F6}"/>
              </a:ext>
            </a:extLst>
          </p:cNvPr>
          <p:cNvSpPr>
            <a:spLocks noGrp="1"/>
          </p:cNvSpPr>
          <p:nvPr>
            <p:ph type="ctrTitle"/>
          </p:nvPr>
        </p:nvSpPr>
        <p:spPr>
          <a:xfrm>
            <a:off x="6528639" y="2372297"/>
            <a:ext cx="5152203" cy="3759979"/>
          </a:xfrm>
        </p:spPr>
        <p:txBody>
          <a:bodyPr>
            <a:normAutofit fontScale="90000"/>
          </a:bodyPr>
          <a:lstStyle/>
          <a:p>
            <a:br>
              <a:rPr lang="en-GB" b="1" strike="sngStrike">
                <a:latin typeface="Gill Sans MT" panose="020B0502020104020203" pitchFamily="34" charset="0"/>
              </a:rPr>
            </a:br>
            <a:r>
              <a:rPr lang="en-US" b="1">
                <a:latin typeface="Gill Sans MT"/>
              </a:rPr>
              <a:t>Reflecting God's Love: Embracing Race Equality in Our Community</a:t>
            </a:r>
            <a:br>
              <a:rPr lang="en-GB">
                <a:latin typeface="PP Mori ExtraBold" panose="00000900000000000000" pitchFamily="2" charset="0"/>
              </a:rPr>
            </a:br>
            <a:br>
              <a:rPr lang="en-GB" sz="3600">
                <a:latin typeface="Gill Sans MT" panose="020B0502020104020203" pitchFamily="34" charset="0"/>
              </a:rPr>
            </a:br>
            <a:endParaRPr lang="en-GB" sz="3600">
              <a:latin typeface="Gill Sans MT" panose="020B0502020104020203" pitchFamily="34" charset="0"/>
            </a:endParaRPr>
          </a:p>
        </p:txBody>
      </p:sp>
      <p:pic>
        <p:nvPicPr>
          <p:cNvPr id="3" name="Picture 2" descr="Hands Doing Star Shape · Free Stock Photo">
            <a:extLst>
              <a:ext uri="{FF2B5EF4-FFF2-40B4-BE49-F238E27FC236}">
                <a16:creationId xmlns:a16="http://schemas.microsoft.com/office/drawing/2014/main" id="{4701F930-165F-43FA-166E-F1FC93FFAB05}"/>
              </a:ext>
            </a:extLst>
          </p:cNvPr>
          <p:cNvPicPr>
            <a:picLocks noChangeAspect="1"/>
          </p:cNvPicPr>
          <p:nvPr/>
        </p:nvPicPr>
        <p:blipFill>
          <a:blip r:embed="rId2"/>
          <a:stretch>
            <a:fillRect/>
          </a:stretch>
        </p:blipFill>
        <p:spPr>
          <a:xfrm>
            <a:off x="329331" y="803426"/>
            <a:ext cx="6357489" cy="5337413"/>
          </a:xfrm>
          <a:prstGeom prst="rect">
            <a:avLst/>
          </a:prstGeom>
        </p:spPr>
      </p:pic>
    </p:spTree>
    <p:extLst>
      <p:ext uri="{BB962C8B-B14F-4D97-AF65-F5344CB8AC3E}">
        <p14:creationId xmlns:p14="http://schemas.microsoft.com/office/powerpoint/2010/main" val="1933232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50851C-F197-4809-BEB8-B4A1451F094B}"/>
              </a:ext>
            </a:extLst>
          </p:cNvPr>
          <p:cNvSpPr txBox="1"/>
          <p:nvPr/>
        </p:nvSpPr>
        <p:spPr>
          <a:xfrm>
            <a:off x="337941" y="929"/>
            <a:ext cx="5425440" cy="6679777"/>
          </a:xfrm>
          <a:prstGeom prst="rect">
            <a:avLst/>
          </a:prstGeom>
          <a:noFill/>
        </p:spPr>
        <p:txBody>
          <a:bodyPr wrap="square" lIns="91440" tIns="45720" rIns="91440" bIns="45720" anchor="t">
            <a:spAutoFit/>
          </a:bodyPr>
          <a:lstStyle/>
          <a:p>
            <a:pPr>
              <a:lnSpc>
                <a:spcPct val="107000"/>
              </a:lnSpc>
              <a:spcAft>
                <a:spcPts val="800"/>
              </a:spcAft>
            </a:pPr>
            <a:r>
              <a:rPr lang="en-GB" sz="2000" b="1">
                <a:solidFill>
                  <a:srgbClr val="000000"/>
                </a:solidFill>
                <a:effectLst/>
                <a:latin typeface="Gill Sans MT" panose="020B0502020104020203" pitchFamily="34" charset="0"/>
                <a:ea typeface="Times New Roman" panose="02020603050405020304" pitchFamily="18" charset="0"/>
                <a:cs typeface="Segoe UI" panose="020B0502040204020203" pitchFamily="34" charset="0"/>
              </a:rPr>
              <a:t>Gathering</a:t>
            </a:r>
            <a:endParaRPr lang="en-GB" sz="2000" b="1">
              <a:solidFill>
                <a:srgbClr val="000000"/>
              </a:solidFill>
              <a:latin typeface="Gill Sans MT" panose="020B0502020104020203" pitchFamily="34" charset="0"/>
              <a:ea typeface="Calibri" panose="020F0502020204030204" pitchFamily="34" charset="0"/>
              <a:cs typeface="Segoe UI" panose="020B0502040204020203" pitchFamily="34" charset="0"/>
            </a:endParaRPr>
          </a:p>
          <a:p>
            <a:pPr algn="l" rtl="0" fontAlgn="base"/>
            <a:r>
              <a:rPr lang="en-NZ" sz="2000">
                <a:solidFill>
                  <a:srgbClr val="000000"/>
                </a:solidFill>
                <a:latin typeface="Gill Sans MT" panose="020B0502020104020203" pitchFamily="34" charset="0"/>
                <a:cs typeface="Segoe UI" panose="020B0502040204020203" pitchFamily="34" charset="0"/>
              </a:rPr>
              <a:t>Almighty God, </a:t>
            </a:r>
          </a:p>
          <a:p>
            <a:pPr fontAlgn="base"/>
            <a:br>
              <a:rPr lang="en-NZ" sz="2000">
                <a:latin typeface="Gill Sans MT" panose="020B0502020104020203" pitchFamily="34" charset="0"/>
                <a:cs typeface="Segoe UI" panose="020B0502040204020203" pitchFamily="34" charset="0"/>
              </a:rPr>
            </a:br>
            <a:r>
              <a:rPr lang="en-NZ" sz="2000">
                <a:solidFill>
                  <a:srgbClr val="000000"/>
                </a:solidFill>
                <a:latin typeface="Gill Sans MT"/>
                <a:cs typeface="Segoe UI"/>
              </a:rPr>
              <a:t>We thank You for creating every person in Your image and for the beautiful diversity you have woven into our world.</a:t>
            </a:r>
            <a:br>
              <a:rPr lang="en-NZ" sz="2000">
                <a:latin typeface="Gill Sans MT" panose="020B0502020104020203" pitchFamily="34" charset="0"/>
                <a:cs typeface="Segoe UI" panose="020B0502040204020203" pitchFamily="34" charset="0"/>
              </a:rPr>
            </a:br>
            <a:endParaRPr lang="en-NZ" sz="2000">
              <a:solidFill>
                <a:srgbClr val="000000"/>
              </a:solidFill>
              <a:latin typeface="Gill Sans MT"/>
              <a:cs typeface="Segoe UI"/>
            </a:endParaRPr>
          </a:p>
          <a:p>
            <a:r>
              <a:rPr lang="en-NZ" sz="2000">
                <a:solidFill>
                  <a:srgbClr val="000000"/>
                </a:solidFill>
                <a:latin typeface="Gill Sans MT"/>
                <a:cs typeface="Segoe UI"/>
              </a:rPr>
              <a:t>As we come together this week to reflect on race equality, help us to see Your likeness in every face we meet.</a:t>
            </a:r>
            <a:endParaRPr lang="en-NZ"/>
          </a:p>
          <a:p>
            <a:endParaRPr lang="en-NZ" sz="2000">
              <a:solidFill>
                <a:srgbClr val="000000"/>
              </a:solidFill>
              <a:latin typeface="Gill Sans MT"/>
              <a:cs typeface="Segoe UI"/>
            </a:endParaRPr>
          </a:p>
          <a:p>
            <a:r>
              <a:rPr lang="en-NZ" sz="2000">
                <a:solidFill>
                  <a:srgbClr val="000000"/>
                </a:solidFill>
                <a:latin typeface="Gill Sans MT"/>
                <a:cs typeface="Segoe UI"/>
              </a:rPr>
              <a:t>Grant us the courage to stand against injustice, and the humility to listen, learn, and grow.</a:t>
            </a:r>
            <a:br>
              <a:rPr lang="en-NZ" sz="2000">
                <a:latin typeface="Gill Sans MT" panose="020B0502020104020203" pitchFamily="34" charset="0"/>
                <a:cs typeface="Segoe UI" panose="020B0502040204020203" pitchFamily="34" charset="0"/>
              </a:rPr>
            </a:br>
            <a:endParaRPr lang="en-NZ" sz="2000">
              <a:solidFill>
                <a:srgbClr val="000000"/>
              </a:solidFill>
              <a:latin typeface="Gill Sans MT"/>
              <a:cs typeface="Segoe UI"/>
            </a:endParaRPr>
          </a:p>
          <a:p>
            <a:r>
              <a:rPr lang="en-NZ" sz="2000">
                <a:solidFill>
                  <a:srgbClr val="000000"/>
                </a:solidFill>
                <a:latin typeface="Gill Sans MT"/>
                <a:cs typeface="Segoe UI"/>
              </a:rPr>
              <a:t>May we recognise the dignity of all people and treat each other with the respect and love You show us.</a:t>
            </a:r>
            <a:endParaRPr lang="en-NZ"/>
          </a:p>
          <a:p>
            <a:endParaRPr lang="en-NZ" sz="2000">
              <a:solidFill>
                <a:srgbClr val="000000"/>
              </a:solidFill>
              <a:latin typeface="Gill Sans MT"/>
              <a:cs typeface="Segoe UI"/>
            </a:endParaRPr>
          </a:p>
          <a:p>
            <a:r>
              <a:rPr lang="en-NZ" sz="2000">
                <a:solidFill>
                  <a:srgbClr val="000000"/>
                </a:solidFill>
                <a:latin typeface="Gill Sans MT"/>
                <a:cs typeface="Segoe UI"/>
              </a:rPr>
              <a:t>Through Jesus Christ, our Lord who taught us to love one another as You have loved us.  Amen.</a:t>
            </a:r>
            <a:endParaRPr lang="en-NZ">
              <a:latin typeface="Gill Sans MT"/>
              <a:cs typeface="Segoe UI"/>
            </a:endParaRPr>
          </a:p>
          <a:p>
            <a:pPr algn="l"/>
            <a:endParaRPr lang="en-NZ" sz="2000">
              <a:latin typeface="Gill Sans MT" panose="020B0502020104020203" pitchFamily="34" charset="0"/>
              <a:cs typeface="Segoe UI"/>
            </a:endParaRPr>
          </a:p>
        </p:txBody>
      </p:sp>
      <p:pic>
        <p:nvPicPr>
          <p:cNvPr id="2" name="Picture 1" descr="Hands Open Candle · Free photo on Pixabay">
            <a:extLst>
              <a:ext uri="{FF2B5EF4-FFF2-40B4-BE49-F238E27FC236}">
                <a16:creationId xmlns:a16="http://schemas.microsoft.com/office/drawing/2014/main" id="{6F352170-23EC-DDBC-FF55-F4D447D2595E}"/>
              </a:ext>
            </a:extLst>
          </p:cNvPr>
          <p:cNvPicPr>
            <a:picLocks noChangeAspect="1"/>
          </p:cNvPicPr>
          <p:nvPr/>
        </p:nvPicPr>
        <p:blipFill>
          <a:blip r:embed="rId2"/>
          <a:stretch>
            <a:fillRect/>
          </a:stretch>
        </p:blipFill>
        <p:spPr>
          <a:xfrm>
            <a:off x="6080750" y="-185"/>
            <a:ext cx="6111250" cy="6865391"/>
          </a:xfrm>
          <a:prstGeom prst="rect">
            <a:avLst/>
          </a:prstGeom>
        </p:spPr>
      </p:pic>
    </p:spTree>
    <p:extLst>
      <p:ext uri="{BB962C8B-B14F-4D97-AF65-F5344CB8AC3E}">
        <p14:creationId xmlns:p14="http://schemas.microsoft.com/office/powerpoint/2010/main" val="615986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72F2D276-139A-40E6-9F96-05947E54F3FE}"/>
              </a:ext>
            </a:extLst>
          </p:cNvPr>
          <p:cNvSpPr/>
          <p:nvPr/>
        </p:nvSpPr>
        <p:spPr>
          <a:xfrm>
            <a:off x="390620" y="300203"/>
            <a:ext cx="5337518" cy="2682240"/>
          </a:xfrm>
          <a:prstGeom prst="wedgeRoundRectCallout">
            <a:avLst>
              <a:gd name="adj1" fmla="val 37728"/>
              <a:gd name="adj2" fmla="val 48260"/>
              <a:gd name="adj3" fmla="val 16667"/>
            </a:avLst>
          </a:prstGeom>
          <a:solidFill>
            <a:schemeClr val="accent5"/>
          </a:solidFill>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NZ" sz="2600">
              <a:latin typeface="Gill Sans MT" panose="020B0502020104020203" pitchFamily="34" charset="0"/>
            </a:endParaRPr>
          </a:p>
          <a:p>
            <a:pPr algn="ctr"/>
            <a:endParaRPr lang="en-NZ" sz="2600">
              <a:latin typeface="Gill Sans MT" panose="020B0502020104020203" pitchFamily="34" charset="0"/>
            </a:endParaRPr>
          </a:p>
          <a:p>
            <a:pPr algn="ctr"/>
            <a:r>
              <a:rPr lang="en-NZ" sz="2600">
                <a:latin typeface="Gill Sans MT"/>
              </a:rPr>
              <a:t>“</a:t>
            </a:r>
            <a:r>
              <a:rPr lang="en-NZ" sz="2600">
                <a:solidFill>
                  <a:srgbClr val="FFFFFF"/>
                </a:solidFill>
                <a:latin typeface="Gill Sans MT"/>
                <a:ea typeface="+mn-lt"/>
                <a:cs typeface="+mn-lt"/>
              </a:rPr>
              <a:t>No matter who you are, where you come from, or the colour of your skin, we are all equal." </a:t>
            </a:r>
          </a:p>
          <a:p>
            <a:pPr algn="ctr"/>
            <a:endParaRPr lang="en-NZ" sz="2600">
              <a:latin typeface="Gill Sans MT" panose="020B0502020104020203" pitchFamily="34" charset="0"/>
            </a:endParaRPr>
          </a:p>
          <a:p>
            <a:pPr algn="ctr"/>
            <a:r>
              <a:rPr lang="en-NZ" sz="2600">
                <a:latin typeface="Gill Sans MT"/>
              </a:rPr>
              <a:t>Stormzy</a:t>
            </a:r>
            <a:endParaRPr lang="en-NZ" sz="2600">
              <a:latin typeface="Gill Sans MT" panose="020B0502020104020203" pitchFamily="34" charset="0"/>
            </a:endParaRPr>
          </a:p>
          <a:p>
            <a:pPr algn="ctr"/>
            <a:endParaRPr lang="en-GB" sz="4000">
              <a:latin typeface="Gill Sans MT" panose="020B0502020104020203" pitchFamily="34" charset="0"/>
            </a:endParaRPr>
          </a:p>
        </p:txBody>
      </p:sp>
      <p:sp>
        <p:nvSpPr>
          <p:cNvPr id="7" name="Speech Bubble: Rectangle with Corners Rounded 1">
            <a:extLst>
              <a:ext uri="{FF2B5EF4-FFF2-40B4-BE49-F238E27FC236}">
                <a16:creationId xmlns:a16="http://schemas.microsoft.com/office/drawing/2014/main" id="{891CCA3B-B71B-A3EC-794A-8F85FC743576}"/>
              </a:ext>
            </a:extLst>
          </p:cNvPr>
          <p:cNvSpPr/>
          <p:nvPr/>
        </p:nvSpPr>
        <p:spPr>
          <a:xfrm>
            <a:off x="2086549" y="3426031"/>
            <a:ext cx="8016831" cy="2889071"/>
          </a:xfrm>
          <a:prstGeom prst="wedgeRoundRectCallout">
            <a:avLst>
              <a:gd name="adj1" fmla="val -49842"/>
              <a:gd name="adj2" fmla="val -27849"/>
              <a:gd name="adj3" fmla="val 16667"/>
            </a:avLst>
          </a:prstGeom>
          <a:solidFill>
            <a:schemeClr val="accent5"/>
          </a:solidFill>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lnSpc>
                <a:spcPct val="115000"/>
              </a:lnSpc>
              <a:spcBef>
                <a:spcPts val="600"/>
              </a:spcBef>
              <a:spcAft>
                <a:spcPts val="800"/>
              </a:spcAft>
            </a:pPr>
            <a:endParaRPr lang="en-NZ" sz="2600">
              <a:latin typeface="Gill Sans MT" panose="020B0502020104020203" pitchFamily="34" charset="0"/>
            </a:endParaRPr>
          </a:p>
          <a:p>
            <a:pPr algn="ctr">
              <a:lnSpc>
                <a:spcPct val="114999"/>
              </a:lnSpc>
              <a:spcBef>
                <a:spcPts val="600"/>
              </a:spcBef>
              <a:spcAft>
                <a:spcPts val="800"/>
              </a:spcAft>
            </a:pPr>
            <a:r>
              <a:rPr lang="en-NZ" sz="2600">
                <a:latin typeface="Gill Sans MT"/>
              </a:rPr>
              <a:t>"It’s a failure of imagination to think that people are defined by the colour of their skin, when we are all living complex lives, with complex histories.</a:t>
            </a:r>
            <a:r>
              <a:rPr lang="en-NZ" sz="2600">
                <a:ea typeface="+mn-lt"/>
                <a:cs typeface="+mn-lt"/>
              </a:rPr>
              <a:t>"</a:t>
            </a:r>
            <a:endParaRPr lang="en-NZ"/>
          </a:p>
          <a:p>
            <a:pPr algn="ctr">
              <a:lnSpc>
                <a:spcPct val="115000"/>
              </a:lnSpc>
              <a:spcBef>
                <a:spcPts val="600"/>
              </a:spcBef>
              <a:spcAft>
                <a:spcPts val="800"/>
              </a:spcAft>
            </a:pPr>
            <a:r>
              <a:rPr lang="en-NZ" sz="2600">
                <a:latin typeface="Gill Sans MT"/>
              </a:rPr>
              <a:t>Zadie Smith</a:t>
            </a:r>
            <a:endParaRPr lang="en-NZ" sz="2600">
              <a:latin typeface="Gill Sans MT" panose="020B0502020104020203" pitchFamily="34" charset="0"/>
            </a:endParaRPr>
          </a:p>
          <a:p>
            <a:pPr algn="ctr"/>
            <a:endParaRPr lang="en-GB" sz="4000">
              <a:latin typeface="Gill Sans MT" panose="020B0502020104020203" pitchFamily="34" charset="0"/>
            </a:endParaRPr>
          </a:p>
        </p:txBody>
      </p:sp>
      <p:sp>
        <p:nvSpPr>
          <p:cNvPr id="9" name="Speech Bubble: Rectangle with Corners Rounded 1">
            <a:extLst>
              <a:ext uri="{FF2B5EF4-FFF2-40B4-BE49-F238E27FC236}">
                <a16:creationId xmlns:a16="http://schemas.microsoft.com/office/drawing/2014/main" id="{8C5AE0F6-B1FB-1DB9-5A0F-11518045B8F2}"/>
              </a:ext>
            </a:extLst>
          </p:cNvPr>
          <p:cNvSpPr/>
          <p:nvPr/>
        </p:nvSpPr>
        <p:spPr>
          <a:xfrm>
            <a:off x="6340550" y="300203"/>
            <a:ext cx="5460830" cy="2682240"/>
          </a:xfrm>
          <a:prstGeom prst="wedgeRoundRectCallout">
            <a:avLst>
              <a:gd name="adj1" fmla="val -49842"/>
              <a:gd name="adj2" fmla="val -27849"/>
              <a:gd name="adj3" fmla="val 16667"/>
            </a:avLst>
          </a:prstGeom>
          <a:solidFill>
            <a:schemeClr val="accent5"/>
          </a:solidFill>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lnSpc>
                <a:spcPct val="115000"/>
              </a:lnSpc>
              <a:spcBef>
                <a:spcPts val="600"/>
              </a:spcBef>
              <a:spcAft>
                <a:spcPts val="800"/>
              </a:spcAft>
            </a:pPr>
            <a:r>
              <a:rPr lang="en-NZ" sz="2600">
                <a:ea typeface="+mn-lt"/>
                <a:cs typeface="+mn-lt"/>
              </a:rPr>
              <a:t>“</a:t>
            </a:r>
            <a:r>
              <a:rPr lang="en-US" sz="2600">
                <a:ea typeface="+mn-lt"/>
                <a:cs typeface="+mn-lt"/>
              </a:rPr>
              <a:t>We need to build a society where race doesn’t limit your opportunities and doesn’t define your worth.</a:t>
            </a:r>
            <a:r>
              <a:rPr lang="en-NZ" sz="2600">
                <a:ea typeface="+mn-lt"/>
                <a:cs typeface="+mn-lt"/>
              </a:rPr>
              <a:t>”</a:t>
            </a:r>
          </a:p>
          <a:p>
            <a:pPr algn="ctr">
              <a:lnSpc>
                <a:spcPct val="114999"/>
              </a:lnSpc>
              <a:spcBef>
                <a:spcPts val="600"/>
              </a:spcBef>
              <a:spcAft>
                <a:spcPts val="800"/>
              </a:spcAft>
            </a:pPr>
            <a:r>
              <a:rPr lang="en-NZ" sz="2600">
                <a:ea typeface="+mn-lt"/>
                <a:cs typeface="+mn-lt"/>
              </a:rPr>
              <a:t>Akala</a:t>
            </a:r>
            <a:endParaRPr lang="en-NZ"/>
          </a:p>
        </p:txBody>
      </p:sp>
    </p:spTree>
    <p:extLst>
      <p:ext uri="{BB962C8B-B14F-4D97-AF65-F5344CB8AC3E}">
        <p14:creationId xmlns:p14="http://schemas.microsoft.com/office/powerpoint/2010/main" val="1018822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090B74E-663E-272C-65F8-4E82141303D5}"/>
              </a:ext>
            </a:extLst>
          </p:cNvPr>
          <p:cNvSpPr/>
          <p:nvPr/>
        </p:nvSpPr>
        <p:spPr>
          <a:xfrm>
            <a:off x="5913080" y="246310"/>
            <a:ext cx="6090844" cy="6064652"/>
          </a:xfrm>
          <a:prstGeom prst="round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lvl="0" rtl="0">
              <a:lnSpc>
                <a:spcPct val="115000"/>
              </a:lnSpc>
              <a:spcBef>
                <a:spcPts val="600"/>
              </a:spcBef>
              <a:spcAft>
                <a:spcPts val="800"/>
              </a:spcAft>
            </a:pPr>
            <a:endParaRPr lang="en-US" sz="2800" kern="100">
              <a:solidFill>
                <a:srgbClr val="00313B"/>
              </a:solidFill>
              <a:effectLst/>
              <a:latin typeface="Libre Franklin Light" pitchFamily="2" charset="0"/>
              <a:ea typeface="Libre Franklin Light" pitchFamily="2" charset="0"/>
              <a:cs typeface="Times New Roman" panose="02020603050405020304" pitchFamily="18" charset="0"/>
            </a:endParaRPr>
          </a:p>
          <a:p>
            <a:r>
              <a:rPr lang="en-NZ" kern="100">
                <a:solidFill>
                  <a:srgbClr val="00303B"/>
                </a:solidFill>
                <a:latin typeface="Libre Franklin Light"/>
                <a:cs typeface="Times New Roman"/>
              </a:rPr>
              <a:t>What can we learn from the experiences and wisdom of those who have fought for racial equality before us?</a:t>
            </a:r>
            <a:endParaRPr lang="en-US" kern="100">
              <a:solidFill>
                <a:srgbClr val="00303B"/>
              </a:solidFill>
              <a:latin typeface="Libre Franklin Light"/>
              <a:cs typeface="Times New Roman"/>
            </a:endParaRPr>
          </a:p>
          <a:p>
            <a:pPr>
              <a:buFont typeface="Arial" panose="05050102010706020507" pitchFamily="18" charset="2"/>
              <a:buChar char="•"/>
            </a:pPr>
            <a:endParaRPr lang="en-NZ" kern="100">
              <a:solidFill>
                <a:srgbClr val="00303B"/>
              </a:solidFill>
              <a:latin typeface="Libre Franklin Light"/>
              <a:cs typeface="Times New Roman"/>
            </a:endParaRPr>
          </a:p>
          <a:p>
            <a:r>
              <a:rPr lang="en-NZ" kern="100">
                <a:solidFill>
                  <a:srgbClr val="00303B"/>
                </a:solidFill>
                <a:latin typeface="Libre Franklin Light"/>
                <a:cs typeface="Times New Roman"/>
              </a:rPr>
              <a:t>What actions can we take as individuals to promote racial equality and respect within our school community?</a:t>
            </a:r>
            <a:endParaRPr lang="en-US" kern="100">
              <a:solidFill>
                <a:srgbClr val="00303B"/>
              </a:solidFill>
              <a:latin typeface="Libre Franklin Light"/>
              <a:cs typeface="Times New Roman"/>
            </a:endParaRPr>
          </a:p>
          <a:p>
            <a:pPr>
              <a:buFont typeface="Arial" panose="05050102010706020507" pitchFamily="18" charset="2"/>
              <a:buChar char="•"/>
            </a:pPr>
            <a:endParaRPr lang="en-NZ" kern="100">
              <a:solidFill>
                <a:srgbClr val="00303B"/>
              </a:solidFill>
              <a:latin typeface="Libre Franklin Light"/>
              <a:cs typeface="Times New Roman"/>
            </a:endParaRPr>
          </a:p>
          <a:p>
            <a:r>
              <a:rPr lang="en-NZ" kern="100">
                <a:solidFill>
                  <a:srgbClr val="00303B"/>
                </a:solidFill>
                <a:latin typeface="Libre Franklin Light"/>
                <a:cs typeface="Times New Roman"/>
              </a:rPr>
              <a:t>How can we learn from the stories and experiences of others to create a more inclusive and understanding environment at school?</a:t>
            </a:r>
            <a:endParaRPr lang="en-US" kern="100">
              <a:solidFill>
                <a:srgbClr val="00303B"/>
              </a:solidFill>
              <a:latin typeface="Libre Franklin Light"/>
              <a:cs typeface="Times New Roman"/>
            </a:endParaRPr>
          </a:p>
          <a:p>
            <a:pPr>
              <a:buFont typeface="Arial" panose="05050102010706020507" pitchFamily="18" charset="2"/>
              <a:buChar char="•"/>
            </a:pPr>
            <a:endParaRPr lang="en-NZ" kern="100">
              <a:solidFill>
                <a:srgbClr val="00303B"/>
              </a:solidFill>
              <a:latin typeface="Libre Franklin Light"/>
              <a:cs typeface="Times New Roman"/>
            </a:endParaRPr>
          </a:p>
          <a:p>
            <a:r>
              <a:rPr lang="en-NZ" kern="100">
                <a:solidFill>
                  <a:srgbClr val="00303B"/>
                </a:solidFill>
                <a:latin typeface="Libre Franklin Light"/>
                <a:cs typeface="Times New Roman"/>
              </a:rPr>
              <a:t>How can we support one another in celebrating our racial and cultural differences while also finding common ground?</a:t>
            </a:r>
            <a:endParaRPr lang="en-US" kern="100">
              <a:solidFill>
                <a:srgbClr val="00303B"/>
              </a:solidFill>
              <a:latin typeface="Libre Franklin Light"/>
              <a:cs typeface="Times New Roman"/>
            </a:endParaRPr>
          </a:p>
          <a:p>
            <a:pPr>
              <a:buFont typeface="Arial" panose="05050102010706020507" pitchFamily="18" charset="2"/>
              <a:buChar char="•"/>
            </a:pPr>
            <a:endParaRPr lang="en-NZ" kern="100">
              <a:solidFill>
                <a:srgbClr val="00303B"/>
              </a:solidFill>
              <a:latin typeface="Libre Franklin Light"/>
              <a:cs typeface="Times New Roman"/>
            </a:endParaRPr>
          </a:p>
          <a:p>
            <a:r>
              <a:rPr lang="en-NZ" kern="100">
                <a:solidFill>
                  <a:srgbClr val="00303B"/>
                </a:solidFill>
                <a:latin typeface="Libre Franklin Light"/>
                <a:cs typeface="Times New Roman"/>
              </a:rPr>
              <a:t>In what ways can small acts of kindness and solidarity help create a ripple effect of racial equality and unity in our community?</a:t>
            </a:r>
            <a:endParaRPr lang="en-US" kern="100">
              <a:solidFill>
                <a:srgbClr val="00303B"/>
              </a:solidFill>
              <a:latin typeface="Libre Franklin Light"/>
              <a:cs typeface="Times New Roman"/>
            </a:endParaRPr>
          </a:p>
          <a:p>
            <a:pPr marL="342900" indent="-342900">
              <a:lnSpc>
                <a:spcPct val="114999"/>
              </a:lnSpc>
              <a:spcBef>
                <a:spcPts val="600"/>
              </a:spcBef>
              <a:spcAft>
                <a:spcPts val="800"/>
              </a:spcAft>
              <a:buFont typeface="Symbol" panose="05050102010706020507" pitchFamily="18" charset="2"/>
              <a:buChar char=""/>
            </a:pPr>
            <a:endParaRPr lang="en-US" sz="1400" kern="100">
              <a:solidFill>
                <a:srgbClr val="00313B"/>
              </a:solidFill>
              <a:latin typeface="Libre Franklin Light"/>
              <a:cs typeface="Times New Roman"/>
            </a:endParaRPr>
          </a:p>
        </p:txBody>
      </p:sp>
      <p:pic>
        <p:nvPicPr>
          <p:cNvPr id="2" name="Picture 1" descr="Hands Grab Friend Grabbing · Free photo on Pixabay">
            <a:extLst>
              <a:ext uri="{FF2B5EF4-FFF2-40B4-BE49-F238E27FC236}">
                <a16:creationId xmlns:a16="http://schemas.microsoft.com/office/drawing/2014/main" id="{54D2E0B3-B9F9-DEFE-CBE9-564C05345968}"/>
              </a:ext>
            </a:extLst>
          </p:cNvPr>
          <p:cNvPicPr>
            <a:picLocks noChangeAspect="1"/>
          </p:cNvPicPr>
          <p:nvPr/>
        </p:nvPicPr>
        <p:blipFill>
          <a:blip r:embed="rId2"/>
          <a:stretch>
            <a:fillRect/>
          </a:stretch>
        </p:blipFill>
        <p:spPr>
          <a:xfrm>
            <a:off x="-252795" y="958966"/>
            <a:ext cx="5980591" cy="5195656"/>
          </a:xfrm>
          <a:prstGeom prst="rect">
            <a:avLst/>
          </a:prstGeom>
        </p:spPr>
      </p:pic>
    </p:spTree>
    <p:extLst>
      <p:ext uri="{BB962C8B-B14F-4D97-AF65-F5344CB8AC3E}">
        <p14:creationId xmlns:p14="http://schemas.microsoft.com/office/powerpoint/2010/main" val="972036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50851C-F197-4809-BEB8-B4A1451F094B}"/>
              </a:ext>
            </a:extLst>
          </p:cNvPr>
          <p:cNvSpPr txBox="1"/>
          <p:nvPr/>
        </p:nvSpPr>
        <p:spPr>
          <a:xfrm>
            <a:off x="1156" y="1397687"/>
            <a:ext cx="5822132" cy="3449470"/>
          </a:xfrm>
          <a:prstGeom prst="rect">
            <a:avLst/>
          </a:prstGeom>
          <a:noFill/>
        </p:spPr>
        <p:txBody>
          <a:bodyPr wrap="square" lIns="91440" tIns="45720" rIns="91440" bIns="45720" anchor="t">
            <a:spAutoFit/>
          </a:bodyPr>
          <a:lstStyle/>
          <a:p>
            <a:pPr>
              <a:lnSpc>
                <a:spcPct val="107000"/>
              </a:lnSpc>
              <a:spcAft>
                <a:spcPts val="800"/>
              </a:spcAft>
            </a:pPr>
            <a:r>
              <a:rPr lang="en-GB" sz="2000" b="1">
                <a:solidFill>
                  <a:srgbClr val="000000"/>
                </a:solidFill>
                <a:latin typeface="Gill Sans MT"/>
                <a:cs typeface="Segoe UI"/>
              </a:rPr>
              <a:t>Imago Dei</a:t>
            </a:r>
            <a:endParaRPr lang="en-US"/>
          </a:p>
          <a:p>
            <a:pPr>
              <a:lnSpc>
                <a:spcPct val="107000"/>
              </a:lnSpc>
              <a:spcAft>
                <a:spcPts val="800"/>
              </a:spcAft>
            </a:pPr>
            <a:r>
              <a:rPr lang="en-GB" sz="2000" b="1">
                <a:solidFill>
                  <a:srgbClr val="000000"/>
                </a:solidFill>
                <a:latin typeface="Gill Sans MT"/>
                <a:cs typeface="Segoe UI"/>
              </a:rPr>
              <a:t>(Genesis 1:26-27)</a:t>
            </a:r>
            <a:endParaRPr lang="en-GB"/>
          </a:p>
          <a:p>
            <a:pPr>
              <a:lnSpc>
                <a:spcPct val="107000"/>
              </a:lnSpc>
              <a:spcAft>
                <a:spcPts val="800"/>
              </a:spcAft>
            </a:pPr>
            <a:endParaRPr lang="en-GB" sz="2000" b="1">
              <a:solidFill>
                <a:srgbClr val="000000"/>
              </a:solidFill>
              <a:latin typeface="Gill Sans MT"/>
              <a:cs typeface="Segoe UI"/>
            </a:endParaRPr>
          </a:p>
          <a:p>
            <a:pPr>
              <a:lnSpc>
                <a:spcPct val="107000"/>
              </a:lnSpc>
              <a:spcAft>
                <a:spcPts val="800"/>
              </a:spcAft>
            </a:pPr>
            <a:r>
              <a:rPr lang="en-US">
                <a:solidFill>
                  <a:srgbClr val="000000"/>
                </a:solidFill>
                <a:highlight>
                  <a:srgbClr val="FFFFFF"/>
                </a:highlight>
                <a:latin typeface="system-ui"/>
              </a:rPr>
              <a:t>“Then God said, ‘Let us make mankind in our image, in our likeness, so that they may rule over the fish in the sea and the birds in the sky, over the livestock and all the wild animals, and over all the creatures that move along the ground.’ So God created mankind in his own image, in the image of God he created them; male and female he created them.</a:t>
            </a:r>
            <a:endParaRPr lang="en-GB">
              <a:solidFill>
                <a:srgbClr val="000000"/>
              </a:solidFill>
              <a:highlight>
                <a:srgbClr val="FFFFFF"/>
              </a:highlight>
              <a:latin typeface="system-ui"/>
            </a:endParaRPr>
          </a:p>
        </p:txBody>
      </p:sp>
      <p:pic>
        <p:nvPicPr>
          <p:cNvPr id="2" name="Picture 1" descr="A group of people standing around a globe&#10;&#10;Description automatically generated">
            <a:extLst>
              <a:ext uri="{FF2B5EF4-FFF2-40B4-BE49-F238E27FC236}">
                <a16:creationId xmlns:a16="http://schemas.microsoft.com/office/drawing/2014/main" id="{71D51417-EC92-2DBD-A164-16F8420F587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958003" y="1400368"/>
            <a:ext cx="6208705" cy="4399385"/>
          </a:xfrm>
          <a:prstGeom prst="rect">
            <a:avLst/>
          </a:prstGeom>
        </p:spPr>
      </p:pic>
    </p:spTree>
    <p:extLst>
      <p:ext uri="{BB962C8B-B14F-4D97-AF65-F5344CB8AC3E}">
        <p14:creationId xmlns:p14="http://schemas.microsoft.com/office/powerpoint/2010/main" val="876819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a:extLst>
              <a:ext uri="{FF2B5EF4-FFF2-40B4-BE49-F238E27FC236}">
                <a16:creationId xmlns:a16="http://schemas.microsoft.com/office/drawing/2014/main" id="{19C9CF93-E74A-876B-DF22-2CDFB1828A22}"/>
              </a:ext>
            </a:extLst>
          </p:cNvPr>
          <p:cNvGraphicFramePr/>
          <p:nvPr>
            <p:extLst>
              <p:ext uri="{D42A27DB-BD31-4B8C-83A1-F6EECF244321}">
                <p14:modId xmlns:p14="http://schemas.microsoft.com/office/powerpoint/2010/main" val="2953348221"/>
              </p:ext>
            </p:extLst>
          </p:nvPr>
        </p:nvGraphicFramePr>
        <p:xfrm>
          <a:off x="7013511" y="457200"/>
          <a:ext cx="45720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7" name="Picture 136" descr="Person sitting with laptop">
            <a:extLst>
              <a:ext uri="{FF2B5EF4-FFF2-40B4-BE49-F238E27FC236}">
                <a16:creationId xmlns:a16="http://schemas.microsoft.com/office/drawing/2014/main" id="{52340701-1491-C22C-6B45-1D8105928084}"/>
              </a:ext>
            </a:extLst>
          </p:cNvPr>
          <p:cNvPicPr>
            <a:picLocks noChangeAspect="1"/>
          </p:cNvPicPr>
          <p:nvPr/>
        </p:nvPicPr>
        <p:blipFill>
          <a:blip r:embed="rId7"/>
          <a:stretch>
            <a:fillRect/>
          </a:stretch>
        </p:blipFill>
        <p:spPr>
          <a:xfrm>
            <a:off x="562243" y="342900"/>
            <a:ext cx="4116207" cy="6172200"/>
          </a:xfrm>
          <a:prstGeom prst="rect">
            <a:avLst/>
          </a:prstGeom>
        </p:spPr>
      </p:pic>
    </p:spTree>
    <p:extLst>
      <p:ext uri="{BB962C8B-B14F-4D97-AF65-F5344CB8AC3E}">
        <p14:creationId xmlns:p14="http://schemas.microsoft.com/office/powerpoint/2010/main" val="978909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peech Bubble: Rectangle with Corners Rounded 1">
            <a:extLst>
              <a:ext uri="{FF2B5EF4-FFF2-40B4-BE49-F238E27FC236}">
                <a16:creationId xmlns:a16="http://schemas.microsoft.com/office/drawing/2014/main" id="{F6559AEB-8FC0-38BF-979B-40DC88418904}"/>
              </a:ext>
            </a:extLst>
          </p:cNvPr>
          <p:cNvSpPr/>
          <p:nvPr/>
        </p:nvSpPr>
        <p:spPr>
          <a:xfrm>
            <a:off x="21427" y="844335"/>
            <a:ext cx="6605152" cy="5109772"/>
          </a:xfrm>
          <a:prstGeom prst="wedgeRoundRectCallout">
            <a:avLst>
              <a:gd name="adj1" fmla="val 37728"/>
              <a:gd name="adj2" fmla="val 48260"/>
              <a:gd name="adj3" fmla="val 16667"/>
            </a:avLst>
          </a:prstGeom>
          <a:solidFill>
            <a:schemeClr val="accent5"/>
          </a:solidFill>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nSpc>
                <a:spcPct val="115000"/>
              </a:lnSpc>
              <a:spcAft>
                <a:spcPts val="800"/>
              </a:spcAft>
            </a:pPr>
            <a:endParaRPr lang="en-GB" kern="100">
              <a:latin typeface="Aptos"/>
              <a:cs typeface="Times New Roman"/>
            </a:endParaRPr>
          </a:p>
          <a:p>
            <a:r>
              <a:rPr lang="en-GB" kern="100">
                <a:latin typeface="Aptos"/>
                <a:cs typeface="Times New Roman"/>
              </a:rPr>
              <a:t>I can contribute to a more racially equal community by...</a:t>
            </a:r>
          </a:p>
          <a:p>
            <a:endParaRPr lang="en-GB" kern="100">
              <a:latin typeface="Aptos"/>
              <a:cs typeface="Times New Roman"/>
            </a:endParaRPr>
          </a:p>
          <a:p>
            <a:r>
              <a:rPr lang="en-GB" kern="100">
                <a:latin typeface="Aptos"/>
                <a:cs typeface="Times New Roman"/>
              </a:rPr>
              <a:t>To better understand others, especially those from different racial backgrounds, I could...</a:t>
            </a:r>
          </a:p>
          <a:p>
            <a:endParaRPr lang="en-GB" kern="100">
              <a:latin typeface="Aptos"/>
              <a:cs typeface="Times New Roman"/>
            </a:endParaRPr>
          </a:p>
          <a:p>
            <a:r>
              <a:rPr lang="en-GB" kern="100">
                <a:latin typeface="Aptos"/>
                <a:cs typeface="Times New Roman"/>
              </a:rPr>
              <a:t>To help create a more inclusive and welcoming environment for all races, I could...</a:t>
            </a:r>
            <a:endParaRPr lang="en-GB" sz="1400"/>
          </a:p>
          <a:p>
            <a:endParaRPr lang="en-GB" kern="100">
              <a:latin typeface="Aptos"/>
              <a:cs typeface="Times New Roman"/>
            </a:endParaRPr>
          </a:p>
          <a:p>
            <a:r>
              <a:rPr lang="en-GB" kern="100">
                <a:latin typeface="Aptos"/>
                <a:cs typeface="Times New Roman"/>
              </a:rPr>
              <a:t>I can make a positive impact on racial equality, even when situations feel challenging, by...</a:t>
            </a:r>
            <a:endParaRPr lang="en-GB" sz="1400"/>
          </a:p>
          <a:p>
            <a:endParaRPr lang="en-GB" kern="100">
              <a:latin typeface="Aptos"/>
              <a:cs typeface="Times New Roman"/>
            </a:endParaRPr>
          </a:p>
          <a:p>
            <a:r>
              <a:rPr lang="en-GB" kern="100">
                <a:latin typeface="Aptos"/>
                <a:cs typeface="Times New Roman"/>
              </a:rPr>
              <a:t>To foster racial equality and understanding, even when faced with prejudice or discrimination, I could...</a:t>
            </a:r>
            <a:endParaRPr lang="en-GB" sz="1400"/>
          </a:p>
          <a:p>
            <a:pPr>
              <a:lnSpc>
                <a:spcPct val="114999"/>
              </a:lnSpc>
              <a:spcAft>
                <a:spcPts val="800"/>
              </a:spcAft>
            </a:pPr>
            <a:endParaRPr lang="en-GB" kern="100">
              <a:latin typeface="Aptos"/>
              <a:cs typeface="Times New Roman"/>
            </a:endParaRPr>
          </a:p>
        </p:txBody>
      </p:sp>
      <p:pic>
        <p:nvPicPr>
          <p:cNvPr id="4" name="Picture 3" descr="closeup photography of heart hanging decors">
            <a:extLst>
              <a:ext uri="{FF2B5EF4-FFF2-40B4-BE49-F238E27FC236}">
                <a16:creationId xmlns:a16="http://schemas.microsoft.com/office/drawing/2014/main" id="{8537D7CE-DB90-BE26-EC17-FE7017E8BDC5}"/>
              </a:ext>
            </a:extLst>
          </p:cNvPr>
          <p:cNvPicPr>
            <a:picLocks noChangeAspect="1"/>
          </p:cNvPicPr>
          <p:nvPr/>
        </p:nvPicPr>
        <p:blipFill>
          <a:blip r:embed="rId2"/>
          <a:stretch>
            <a:fillRect/>
          </a:stretch>
        </p:blipFill>
        <p:spPr>
          <a:xfrm>
            <a:off x="6901543" y="1462869"/>
            <a:ext cx="5044750" cy="3932260"/>
          </a:xfrm>
          <a:prstGeom prst="rect">
            <a:avLst/>
          </a:prstGeom>
        </p:spPr>
      </p:pic>
    </p:spTree>
    <p:extLst>
      <p:ext uri="{BB962C8B-B14F-4D97-AF65-F5344CB8AC3E}">
        <p14:creationId xmlns:p14="http://schemas.microsoft.com/office/powerpoint/2010/main" val="2955169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50851C-F197-4809-BEB8-B4A1451F094B}"/>
              </a:ext>
            </a:extLst>
          </p:cNvPr>
          <p:cNvSpPr txBox="1"/>
          <p:nvPr/>
        </p:nvSpPr>
        <p:spPr>
          <a:xfrm>
            <a:off x="337647" y="271264"/>
            <a:ext cx="5425440" cy="6926383"/>
          </a:xfrm>
          <a:prstGeom prst="rect">
            <a:avLst/>
          </a:prstGeom>
          <a:noFill/>
        </p:spPr>
        <p:txBody>
          <a:bodyPr wrap="square" lIns="91440" tIns="45720" rIns="91440" bIns="45720" anchor="t">
            <a:spAutoFit/>
          </a:bodyPr>
          <a:lstStyle/>
          <a:p>
            <a:pPr>
              <a:lnSpc>
                <a:spcPct val="107000"/>
              </a:lnSpc>
              <a:spcAft>
                <a:spcPts val="800"/>
              </a:spcAft>
            </a:pPr>
            <a:r>
              <a:rPr lang="en-GB" sz="2000" b="1">
                <a:solidFill>
                  <a:srgbClr val="000000"/>
                </a:solidFill>
                <a:effectLst/>
                <a:latin typeface="Gill Sans MT"/>
                <a:ea typeface="Times New Roman" panose="02020603050405020304" pitchFamily="18" charset="0"/>
                <a:cs typeface="Segoe UI"/>
              </a:rPr>
              <a:t>Our prayer</a:t>
            </a:r>
          </a:p>
          <a:p>
            <a:r>
              <a:rPr lang="en-NZ" kern="100">
                <a:solidFill>
                  <a:srgbClr val="00313B"/>
                </a:solidFill>
                <a:latin typeface="Libre Franklin Light"/>
                <a:cs typeface="Times New Roman"/>
              </a:rPr>
              <a:t>Loving God,</a:t>
            </a:r>
            <a:br>
              <a:rPr lang="en-NZ" kern="100">
                <a:latin typeface="Libre Franklin Light" panose="020F0302020204030204" pitchFamily="34" charset="0"/>
                <a:cs typeface="Times New Roman" panose="02020603050405020304" pitchFamily="18" charset="0"/>
              </a:rPr>
            </a:br>
            <a:endParaRPr lang="en-NZ" kern="100">
              <a:solidFill>
                <a:srgbClr val="00313B"/>
              </a:solidFill>
              <a:latin typeface="Libre Franklin Light"/>
              <a:cs typeface="Times New Roman"/>
            </a:endParaRPr>
          </a:p>
          <a:p>
            <a:r>
              <a:rPr lang="en-NZ" kern="100">
                <a:solidFill>
                  <a:srgbClr val="00313B"/>
                </a:solidFill>
                <a:latin typeface="Libre Franklin Light"/>
                <a:cs typeface="Times New Roman"/>
              </a:rPr>
              <a:t>As we conclude our time of reflection, we ask for Your guidance in building a world where equality, justice, and love abound.</a:t>
            </a:r>
            <a:endParaRPr lang="en-NZ"/>
          </a:p>
          <a:p>
            <a:endParaRPr lang="en-NZ" kern="100">
              <a:solidFill>
                <a:srgbClr val="00313B"/>
              </a:solidFill>
              <a:latin typeface="Libre Franklin Light"/>
              <a:cs typeface="Times New Roman"/>
            </a:endParaRPr>
          </a:p>
          <a:p>
            <a:r>
              <a:rPr lang="en-NZ" kern="100">
                <a:solidFill>
                  <a:srgbClr val="00313B"/>
                </a:solidFill>
                <a:latin typeface="Libre Franklin Light"/>
                <a:cs typeface="Times New Roman"/>
              </a:rPr>
              <a:t>Open our eyes to see the beauty in every person, and help us to recognise Your image in all who we meet. Teach us to stand firm against division, prejudice, and injustice, and empower us to be agents of reconciliation and peace.</a:t>
            </a:r>
            <a:endParaRPr lang="en-NZ">
              <a:latin typeface="Libre Franklin Light"/>
              <a:cs typeface="Times New Roman"/>
            </a:endParaRPr>
          </a:p>
          <a:p>
            <a:endParaRPr lang="en-NZ" kern="100">
              <a:solidFill>
                <a:srgbClr val="00313B"/>
              </a:solidFill>
              <a:latin typeface="Libre Franklin Light"/>
              <a:cs typeface="Times New Roman"/>
            </a:endParaRPr>
          </a:p>
          <a:p>
            <a:r>
              <a:rPr lang="en-NZ" kern="100">
                <a:solidFill>
                  <a:srgbClr val="00313B"/>
                </a:solidFill>
                <a:latin typeface="Libre Franklin Light"/>
                <a:cs typeface="Times New Roman"/>
              </a:rPr>
              <a:t>May Your love inspire us to treat each person with kindness, respect, and compassion, both in our school and in the wider world. Strengthen our resolve to create a community where everyone is valued, cherished, and given the opportunity to thrive.</a:t>
            </a:r>
            <a:endParaRPr lang="en-NZ">
              <a:latin typeface="Libre Franklin Light"/>
              <a:cs typeface="Times New Roman"/>
            </a:endParaRPr>
          </a:p>
          <a:p>
            <a:endParaRPr lang="en-NZ" kern="100">
              <a:solidFill>
                <a:srgbClr val="00313B"/>
              </a:solidFill>
              <a:latin typeface="Libre Franklin Light"/>
              <a:cs typeface="Times New Roman"/>
            </a:endParaRPr>
          </a:p>
          <a:p>
            <a:r>
              <a:rPr lang="en-NZ" kern="100">
                <a:solidFill>
                  <a:srgbClr val="00313B"/>
                </a:solidFill>
                <a:latin typeface="Libre Franklin Light"/>
                <a:cs typeface="Times New Roman"/>
              </a:rPr>
              <a:t>In Jesus' name, we pray.</a:t>
            </a:r>
            <a:br>
              <a:rPr lang="en-NZ" kern="100">
                <a:latin typeface="Libre Franklin Light" panose="020F0302020204030204" pitchFamily="34" charset="0"/>
                <a:cs typeface="Times New Roman" panose="02020603050405020304" pitchFamily="18" charset="0"/>
              </a:rPr>
            </a:br>
            <a:r>
              <a:rPr lang="en-NZ" kern="100">
                <a:solidFill>
                  <a:srgbClr val="00313B"/>
                </a:solidFill>
                <a:latin typeface="Libre Franklin Light"/>
                <a:cs typeface="Times New Roman"/>
              </a:rPr>
              <a:t>Amen.</a:t>
            </a:r>
            <a:endParaRPr lang="en-NZ">
              <a:latin typeface="Libre Franklin Light"/>
              <a:cs typeface="Times New Roman"/>
            </a:endParaRPr>
          </a:p>
          <a:p>
            <a:pPr algn="l"/>
            <a:endParaRPr lang="en-NZ" kern="100">
              <a:solidFill>
                <a:srgbClr val="00313B"/>
              </a:solidFill>
              <a:latin typeface="Libre Franklin Light" panose="020F0302020204030204" pitchFamily="34" charset="0"/>
              <a:cs typeface="Times New Roman" panose="02020603050405020304" pitchFamily="18" charset="0"/>
            </a:endParaRPr>
          </a:p>
          <a:p>
            <a:pPr>
              <a:lnSpc>
                <a:spcPct val="107000"/>
              </a:lnSpc>
              <a:spcAft>
                <a:spcPts val="800"/>
              </a:spcAft>
            </a:pPr>
            <a:endParaRPr lang="en-GB" sz="2000">
              <a:solidFill>
                <a:srgbClr val="000000"/>
              </a:solidFill>
              <a:latin typeface="Gill Sans MT" panose="020B0502020104020203" pitchFamily="34" charset="0"/>
              <a:ea typeface="Calibri" panose="020F0502020204030204" pitchFamily="34" charset="0"/>
              <a:cs typeface="Times New Roman" panose="02020603050405020304" pitchFamily="18" charset="0"/>
            </a:endParaRPr>
          </a:p>
        </p:txBody>
      </p:sp>
      <p:pic>
        <p:nvPicPr>
          <p:cNvPr id="2" name="Picture 1" descr="three candlelights">
            <a:extLst>
              <a:ext uri="{FF2B5EF4-FFF2-40B4-BE49-F238E27FC236}">
                <a16:creationId xmlns:a16="http://schemas.microsoft.com/office/drawing/2014/main" id="{92F4336F-929A-5617-D9D0-618330572CBA}"/>
              </a:ext>
            </a:extLst>
          </p:cNvPr>
          <p:cNvPicPr>
            <a:picLocks noChangeAspect="1"/>
          </p:cNvPicPr>
          <p:nvPr/>
        </p:nvPicPr>
        <p:blipFill>
          <a:blip r:embed="rId2"/>
          <a:stretch>
            <a:fillRect/>
          </a:stretch>
        </p:blipFill>
        <p:spPr>
          <a:xfrm>
            <a:off x="6093040" y="3329"/>
            <a:ext cx="6101918" cy="6880933"/>
          </a:xfrm>
          <a:prstGeom prst="rect">
            <a:avLst/>
          </a:prstGeom>
        </p:spPr>
      </p:pic>
    </p:spTree>
    <p:extLst>
      <p:ext uri="{BB962C8B-B14F-4D97-AF65-F5344CB8AC3E}">
        <p14:creationId xmlns:p14="http://schemas.microsoft.com/office/powerpoint/2010/main" val="1995838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55C7B467AFA045B311901BE13A2404" ma:contentTypeVersion="14" ma:contentTypeDescription="Create a new document." ma:contentTypeScope="" ma:versionID="bb7c97c6acda774412b36c2564a3293c">
  <xsd:schema xmlns:xsd="http://www.w3.org/2001/XMLSchema" xmlns:xs="http://www.w3.org/2001/XMLSchema" xmlns:p="http://schemas.microsoft.com/office/2006/metadata/properties" xmlns:ns2="b77e63f3-463a-48f2-af4f-dd21ffe333f8" xmlns:ns3="2f4ed505-7171-43be-8ee8-c15c98cbd63a" targetNamespace="http://schemas.microsoft.com/office/2006/metadata/properties" ma:root="true" ma:fieldsID="4fcb5bd04665ec28782fce97597e014b" ns2:_="" ns3:_="">
    <xsd:import namespace="b77e63f3-463a-48f2-af4f-dd21ffe333f8"/>
    <xsd:import namespace="2f4ed505-7171-43be-8ee8-c15c98cbd63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7e63f3-463a-48f2-af4f-dd21ffe333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657a91f-fe9e-4f09-8fd2-640c539578a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4ed505-7171-43be-8ee8-c15c98cbd63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94b45d9-8c57-4fd6-b654-f5f612a54198}" ma:internalName="TaxCatchAll" ma:showField="CatchAllData" ma:web="2f4ed505-7171-43be-8ee8-c15c98cbd6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f4ed505-7171-43be-8ee8-c15c98cbd63a" xsi:nil="true"/>
    <lcf76f155ced4ddcb4097134ff3c332f xmlns="b77e63f3-463a-48f2-af4f-dd21ffe333f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EAD133-ACB7-4B3D-8D24-F9AB78AEA91A}">
  <ds:schemaRefs>
    <ds:schemaRef ds:uri="2f4ed505-7171-43be-8ee8-c15c98cbd63a"/>
    <ds:schemaRef ds:uri="b77e63f3-463a-48f2-af4f-dd21ffe333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AA8184A-C1FC-44C7-9CDC-A5EDBCD4D7B6}">
  <ds:schemaRefs>
    <ds:schemaRef ds:uri="2f4ed505-7171-43be-8ee8-c15c98cbd63a"/>
    <ds:schemaRef ds:uri="b77e63f3-463a-48f2-af4f-dd21ffe333f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E8ADCCA-8950-47EA-BF28-6A12D01E00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0</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 Reflecting God's Love: Embracing Race Equality in Our Community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HRH Queen Elizabeth II What can we learn from her Christian faith and example of Servant Leadership?</dc:title>
  <dc:creator>Emily Norman</dc:creator>
  <cp:revision>1</cp:revision>
  <dcterms:created xsi:type="dcterms:W3CDTF">2021-09-02T11:06:34Z</dcterms:created>
  <dcterms:modified xsi:type="dcterms:W3CDTF">2025-01-30T13:48:49Z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0x0101003655C7B467AFA045B311901BE13A2404</vt:lpwstr>
  </property>
  <property fmtid="{D5CDD505-2E9C-101B-9397-08002B2CF9AE}" pid="3" name="MediaServiceImageTags">
    <vt:lpwstr/>
  </property>
</Properties>
</file>