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6" r:id="rId7"/>
    <p:sldId id="267" r:id="rId8"/>
    <p:sldId id="271" r:id="rId9"/>
    <p:sldId id="272" r:id="rId10"/>
    <p:sldId id="261" r:id="rId11"/>
    <p:sldId id="270"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13DA5-A43B-11E9-2E1D-BAE89020473B}" v="70" dt="2024-11-11T20:22:45.375"/>
    <p1510:client id="{E0F802CB-25D6-482A-9198-2C2DB2A93FB9}" v="9" dt="2024-11-11T17:23:34.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4" autoAdjust="0"/>
    <p:restoredTop sz="94660"/>
  </p:normalViewPr>
  <p:slideViewPr>
    <p:cSldViewPr snapToGrid="0">
      <p:cViewPr varScale="1">
        <p:scale>
          <a:sx n="112" d="100"/>
          <a:sy n="112" d="100"/>
        </p:scale>
        <p:origin x="4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9D54-D3A8-41C9-A9C5-46DEEDB3A6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EEA9C8-5785-4E51-B14E-8D029B471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C30850-D54F-4A56-973F-8582B8ACAB28}"/>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5" name="Footer Placeholder 4">
            <a:extLst>
              <a:ext uri="{FF2B5EF4-FFF2-40B4-BE49-F238E27FC236}">
                <a16:creationId xmlns:a16="http://schemas.microsoft.com/office/drawing/2014/main" id="{9582D739-E3BC-4114-9953-F86B95CEB8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09BC2-512D-419E-BD04-F0DF7B341329}"/>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37617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918F-B671-4554-AE23-0CB09BA0BC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921CE3-A4CC-4BF5-BF74-DE2F78FD4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6F761-3B43-4EAF-9ECE-922289445F60}"/>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5" name="Footer Placeholder 4">
            <a:extLst>
              <a:ext uri="{FF2B5EF4-FFF2-40B4-BE49-F238E27FC236}">
                <a16:creationId xmlns:a16="http://schemas.microsoft.com/office/drawing/2014/main" id="{AF119533-FCB3-44F2-92DE-591C0CE23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F3AD8-359D-4858-A6CE-ADACD6B210A9}"/>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5240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9B44A-7A0A-4799-9266-9E7FBACE17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EB83AB-9F9F-46B2-823E-CFB29C01ED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F21DF-8B86-4F32-9904-AAC9157B0189}"/>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5" name="Footer Placeholder 4">
            <a:extLst>
              <a:ext uri="{FF2B5EF4-FFF2-40B4-BE49-F238E27FC236}">
                <a16:creationId xmlns:a16="http://schemas.microsoft.com/office/drawing/2014/main" id="{D0EAA911-BA81-4D4D-A4B3-BED116E8C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44F9A-A3DE-4F5A-A4F0-3D4C2B7B823E}"/>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185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4D30-2B54-4E03-B005-AC85AE8BCE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A5FA65-4119-447E-850D-4439479CA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97CDD-116F-4161-B06E-67D4F13C7530}"/>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5" name="Footer Placeholder 4">
            <a:extLst>
              <a:ext uri="{FF2B5EF4-FFF2-40B4-BE49-F238E27FC236}">
                <a16:creationId xmlns:a16="http://schemas.microsoft.com/office/drawing/2014/main" id="{FA7436B5-BA18-449F-9F70-B31BAFCE3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F01FC-6FA0-41E2-BFE9-BB4C54962366}"/>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07448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AF29-3D66-4978-BB0F-CE02A2DE3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5C5903-D8EE-4D21-8A6C-D91743791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7C02D-7C78-4E05-94B9-339C553C8490}"/>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5" name="Footer Placeholder 4">
            <a:extLst>
              <a:ext uri="{FF2B5EF4-FFF2-40B4-BE49-F238E27FC236}">
                <a16:creationId xmlns:a16="http://schemas.microsoft.com/office/drawing/2014/main" id="{3846F682-6A43-4701-A0CE-B02C4BD115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83800-5F56-4573-BA83-0FF4AB34B8F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31307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2BC5-CF22-4DCE-8C99-27C44B51F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7B9811-D7DB-4FE2-B85B-521A5E7CE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D3C640-28D8-44A9-9F7B-3F8994935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BE082C-EDA7-448E-94EB-2C76C96A2E5F}"/>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6" name="Footer Placeholder 5">
            <a:extLst>
              <a:ext uri="{FF2B5EF4-FFF2-40B4-BE49-F238E27FC236}">
                <a16:creationId xmlns:a16="http://schemas.microsoft.com/office/drawing/2014/main" id="{61702B02-B6CD-44C7-B2AE-956732E34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D6501A-E18C-4D2A-9C04-6AB1810C9300}"/>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13433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8480-35BC-4E82-9CE3-19458E50D9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1863A-166E-4C8C-84B0-642D99E2A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C7DF8D-3F5C-4E59-9399-3E44911E12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DEEED8-D2C0-4009-8203-D5556077D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2EE56A-73EE-4879-B95D-FDE640DDD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88D080-FDA5-4E75-93AF-78282BF5EA5F}"/>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8" name="Footer Placeholder 7">
            <a:extLst>
              <a:ext uri="{FF2B5EF4-FFF2-40B4-BE49-F238E27FC236}">
                <a16:creationId xmlns:a16="http://schemas.microsoft.com/office/drawing/2014/main" id="{EF3B0CF0-FB66-4091-9EBF-CF6D2607FC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1A2281-372A-4ACF-8BA9-89EFC8B93394}"/>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86581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2912-FD99-4D21-BEE3-809B734804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54823-3F48-4193-AD3D-71B5B49DB7F7}"/>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4" name="Footer Placeholder 3">
            <a:extLst>
              <a:ext uri="{FF2B5EF4-FFF2-40B4-BE49-F238E27FC236}">
                <a16:creationId xmlns:a16="http://schemas.microsoft.com/office/drawing/2014/main" id="{9E4543A4-CC2D-4E02-A936-80EEBF420A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8CF5A3-640E-429C-8B68-AE56968CF9F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70994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40DDB-01FB-4240-B032-71729713F1D4}"/>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3" name="Footer Placeholder 2">
            <a:extLst>
              <a:ext uri="{FF2B5EF4-FFF2-40B4-BE49-F238E27FC236}">
                <a16:creationId xmlns:a16="http://schemas.microsoft.com/office/drawing/2014/main" id="{A9E97CBA-6A77-471E-A36D-EF2ACF0D28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22EDF8-8CC7-43DE-AB3D-C39278DAE60F}"/>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43635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3283-FF62-4E3F-B36B-A358E6A4C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26FD16-35F7-4C13-B8CF-C1A70DB8C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0A08A0-A8E1-4B6A-868A-BCFD28400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22BEE-F980-46F4-9E74-78593DDDF162}"/>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6" name="Footer Placeholder 5">
            <a:extLst>
              <a:ext uri="{FF2B5EF4-FFF2-40B4-BE49-F238E27FC236}">
                <a16:creationId xmlns:a16="http://schemas.microsoft.com/office/drawing/2014/main" id="{68278795-7720-4D2F-8A79-6EAE532DA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09970-BA71-44DB-94F8-82311CA2F98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0530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3BEA-02F1-4A2B-A4D8-F6E748B9B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D67C4B-2B46-460C-BC6B-7D0872EC4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A705E5-1386-4C97-91B7-028D58877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52539-D0DB-448B-BA2B-83D02F15C80A}"/>
              </a:ext>
            </a:extLst>
          </p:cNvPr>
          <p:cNvSpPr>
            <a:spLocks noGrp="1"/>
          </p:cNvSpPr>
          <p:nvPr>
            <p:ph type="dt" sz="half" idx="10"/>
          </p:nvPr>
        </p:nvSpPr>
        <p:spPr/>
        <p:txBody>
          <a:bodyPr/>
          <a:lstStyle/>
          <a:p>
            <a:fld id="{FC775CD1-AA77-4A82-BE00-01F0B3F9A87E}" type="datetimeFigureOut">
              <a:rPr lang="en-GB" smtClean="0"/>
              <a:t>11/11/2024</a:t>
            </a:fld>
            <a:endParaRPr lang="en-GB"/>
          </a:p>
        </p:txBody>
      </p:sp>
      <p:sp>
        <p:nvSpPr>
          <p:cNvPr id="6" name="Footer Placeholder 5">
            <a:extLst>
              <a:ext uri="{FF2B5EF4-FFF2-40B4-BE49-F238E27FC236}">
                <a16:creationId xmlns:a16="http://schemas.microsoft.com/office/drawing/2014/main" id="{A9D1FD2F-620F-40F6-A591-A8264B79C9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6AE58-EA6B-4131-960A-576390704F0A}"/>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6199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F58E2-C7CB-4A79-8696-7C99788A0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01D522-4857-45D5-A924-1CF9B039D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2B8C82-8878-4776-82D6-0BCF907F2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75CD1-AA77-4A82-BE00-01F0B3F9A87E}" type="datetimeFigureOut">
              <a:rPr lang="en-GB" smtClean="0"/>
              <a:t>11/11/2024</a:t>
            </a:fld>
            <a:endParaRPr lang="en-GB"/>
          </a:p>
        </p:txBody>
      </p:sp>
      <p:sp>
        <p:nvSpPr>
          <p:cNvPr id="5" name="Footer Placeholder 4">
            <a:extLst>
              <a:ext uri="{FF2B5EF4-FFF2-40B4-BE49-F238E27FC236}">
                <a16:creationId xmlns:a16="http://schemas.microsoft.com/office/drawing/2014/main" id="{F142B143-A52A-4463-8767-20EA6E045B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FAE567-6CFA-42BD-9E99-A7F40C986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CF97D-B419-4310-9410-73C9AA28FC26}" type="slidenum">
              <a:rPr lang="en-GB" smtClean="0"/>
              <a:t>‹#›</a:t>
            </a:fld>
            <a:endParaRPr lang="en-GB"/>
          </a:p>
        </p:txBody>
      </p:sp>
    </p:spTree>
    <p:extLst>
      <p:ext uri="{BB962C8B-B14F-4D97-AF65-F5344CB8AC3E}">
        <p14:creationId xmlns:p14="http://schemas.microsoft.com/office/powerpoint/2010/main" val="315137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Eqq3UHmcqP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B6BB-000B-4A50-9A09-51DECCD005F6}"/>
              </a:ext>
            </a:extLst>
          </p:cNvPr>
          <p:cNvSpPr>
            <a:spLocks noGrp="1"/>
          </p:cNvSpPr>
          <p:nvPr>
            <p:ph type="ctrTitle"/>
          </p:nvPr>
        </p:nvSpPr>
        <p:spPr>
          <a:xfrm>
            <a:off x="5886452" y="774234"/>
            <a:ext cx="5683296" cy="1533131"/>
          </a:xfrm>
        </p:spPr>
        <p:txBody>
          <a:bodyPr>
            <a:normAutofit fontScale="90000"/>
          </a:bodyPr>
          <a:lstStyle/>
          <a:p>
            <a:r>
              <a:rPr lang="en-GB" b="1" dirty="0"/>
              <a:t>Together is Better!</a:t>
            </a:r>
            <a:endParaRPr lang="en-GB" sz="3600" b="1" dirty="0">
              <a:latin typeface="Gill Sans MT" panose="020B0502020104020203" pitchFamily="34" charset="0"/>
            </a:endParaRPr>
          </a:p>
        </p:txBody>
      </p:sp>
      <p:pic>
        <p:nvPicPr>
          <p:cNvPr id="5122" name="Picture 2" descr="Diverse people friend group round holding hands Big group of people holding hands together making round circle shape. Colorful diverse friend team concept, united community or social cooperation cartoon on isolated background. unity stock illustrations">
            <a:extLst>
              <a:ext uri="{FF2B5EF4-FFF2-40B4-BE49-F238E27FC236}">
                <a16:creationId xmlns:a16="http://schemas.microsoft.com/office/drawing/2014/main" id="{E3E4A51A-B4F9-5D80-4F4C-526AE4E33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616105"/>
            <a:ext cx="5500688" cy="58543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E1BACD-2803-5CD0-5F2F-594392B6BB6A}"/>
              </a:ext>
            </a:extLst>
          </p:cNvPr>
          <p:cNvSpPr txBox="1"/>
          <p:nvPr/>
        </p:nvSpPr>
        <p:spPr>
          <a:xfrm>
            <a:off x="6305551" y="2635359"/>
            <a:ext cx="5795650" cy="1815882"/>
          </a:xfrm>
          <a:prstGeom prst="rect">
            <a:avLst/>
          </a:prstGeom>
          <a:noFill/>
        </p:spPr>
        <p:txBody>
          <a:bodyPr wrap="square" lIns="91440" tIns="45720" rIns="91440" bIns="45720" rtlCol="0" anchor="t">
            <a:spAutoFit/>
          </a:bodyPr>
          <a:lstStyle/>
          <a:p>
            <a:r>
              <a:rPr lang="en-GB" sz="2800" dirty="0"/>
              <a:t>We’re All Different, We’re All Special!</a:t>
            </a:r>
          </a:p>
          <a:p>
            <a:pPr marL="457200" indent="-457200">
              <a:buFont typeface="Arial" panose="020B0604020202020204" pitchFamily="34" charset="0"/>
              <a:buChar char="•"/>
            </a:pPr>
            <a:r>
              <a:rPr lang="en-GB" sz="2800" dirty="0"/>
              <a:t>Be Kind, </a:t>
            </a:r>
          </a:p>
          <a:p>
            <a:pPr marL="457200" indent="-457200">
              <a:buFont typeface="Arial" panose="020B0604020202020204" pitchFamily="34" charset="0"/>
              <a:buChar char="•"/>
            </a:pPr>
            <a:r>
              <a:rPr lang="en-GB" sz="2800" dirty="0"/>
              <a:t>Be Friendly, </a:t>
            </a:r>
          </a:p>
          <a:p>
            <a:pPr marL="457200" indent="-457200">
              <a:buFont typeface="Arial" panose="020B0604020202020204" pitchFamily="34" charset="0"/>
              <a:buChar char="•"/>
            </a:pPr>
            <a:r>
              <a:rPr lang="en-GB" sz="2800" dirty="0"/>
              <a:t>Be You!</a:t>
            </a:r>
            <a:endParaRPr lang="en-GB" sz="2800" dirty="0">
              <a:cs typeface="Calibri"/>
            </a:endParaRPr>
          </a:p>
        </p:txBody>
      </p:sp>
    </p:spTree>
    <p:extLst>
      <p:ext uri="{BB962C8B-B14F-4D97-AF65-F5344CB8AC3E}">
        <p14:creationId xmlns:p14="http://schemas.microsoft.com/office/powerpoint/2010/main" val="193323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149267" y="258622"/>
            <a:ext cx="5425440" cy="6188361"/>
          </a:xfrm>
          <a:prstGeom prst="rect">
            <a:avLst/>
          </a:prstGeom>
          <a:noFill/>
        </p:spPr>
        <p:txBody>
          <a:bodyPr wrap="square">
            <a:spAutoFit/>
          </a:bodyPr>
          <a:lstStyle/>
          <a:p>
            <a:pPr>
              <a:lnSpc>
                <a:spcPct val="107000"/>
              </a:lnSpc>
              <a:spcAft>
                <a:spcPts val="800"/>
              </a:spcAft>
            </a:pPr>
            <a:r>
              <a:rPr lang="en-GB" sz="2000" b="1" dirty="0">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Gathering</a:t>
            </a:r>
          </a:p>
          <a:p>
            <a:pPr>
              <a:lnSpc>
                <a:spcPct val="107000"/>
              </a:lnSpc>
              <a:spcAft>
                <a:spcPts val="800"/>
              </a:spcAft>
            </a:pPr>
            <a:endParaRPr lang="en-GB" sz="2000" b="1" dirty="0">
              <a:solidFill>
                <a:srgbClr val="000000"/>
              </a:solidFill>
              <a:latin typeface="Tw Cen MT" panose="020B0602020104020603" pitchFamily="34" charset="0"/>
              <a:ea typeface="Calibri" panose="020F0502020204030204" pitchFamily="34" charset="0"/>
              <a:cs typeface="Segoe UI" panose="020B0502040204020203" pitchFamily="34" charset="0"/>
            </a:endParaRPr>
          </a:p>
          <a:p>
            <a:r>
              <a:rPr lang="en-GB" sz="2000" dirty="0">
                <a:latin typeface="Tw Cen MT" panose="020B0602020104020603" pitchFamily="34" charset="0"/>
              </a:rPr>
              <a:t>Dear God,</a:t>
            </a:r>
          </a:p>
          <a:p>
            <a:br>
              <a:rPr lang="en-GB" sz="2000" dirty="0">
                <a:latin typeface="Tw Cen MT" panose="020B0602020104020603" pitchFamily="34" charset="0"/>
              </a:rPr>
            </a:br>
            <a:r>
              <a:rPr lang="en-GB" sz="2000" dirty="0">
                <a:latin typeface="Tw Cen MT" panose="020B0602020104020603" pitchFamily="34" charset="0"/>
              </a:rPr>
              <a:t>Thank you for making our world so special and full of different people.</a:t>
            </a:r>
          </a:p>
          <a:p>
            <a:endParaRPr lang="en-GB" sz="2000" dirty="0">
              <a:latin typeface="Tw Cen MT" panose="020B0602020104020603" pitchFamily="34" charset="0"/>
            </a:endParaRPr>
          </a:p>
          <a:p>
            <a:r>
              <a:rPr lang="en-GB" sz="2000" dirty="0">
                <a:latin typeface="Tw Cen MT" panose="020B0602020104020603" pitchFamily="34" charset="0"/>
              </a:rPr>
              <a:t>As we come together today, help us to be kind and open to everyone.</a:t>
            </a:r>
          </a:p>
          <a:p>
            <a:endParaRPr lang="en-GB" sz="2000" dirty="0">
              <a:latin typeface="Tw Cen MT" panose="020B0602020104020603" pitchFamily="34" charset="0"/>
            </a:endParaRPr>
          </a:p>
          <a:p>
            <a:r>
              <a:rPr lang="en-GB" sz="2000" dirty="0">
                <a:latin typeface="Tw Cen MT" panose="020B0602020104020603" pitchFamily="34" charset="0"/>
              </a:rPr>
              <a:t>Teach us to show love and understanding, and to be patient with each other.</a:t>
            </a:r>
          </a:p>
          <a:p>
            <a:endParaRPr lang="en-GB" sz="2000" dirty="0">
              <a:latin typeface="Tw Cen MT" panose="020B0602020104020603" pitchFamily="34" charset="0"/>
            </a:endParaRPr>
          </a:p>
          <a:p>
            <a:r>
              <a:rPr lang="en-GB" sz="2000" dirty="0">
                <a:latin typeface="Tw Cen MT" panose="020B0602020104020603" pitchFamily="34" charset="0"/>
              </a:rPr>
              <a:t>Help us bring peace, respect, and friendship to our community.</a:t>
            </a:r>
          </a:p>
          <a:p>
            <a:endParaRPr lang="en-GB" sz="2000" dirty="0">
              <a:latin typeface="Tw Cen MT" panose="020B0602020104020603" pitchFamily="34" charset="0"/>
            </a:endParaRPr>
          </a:p>
          <a:p>
            <a:r>
              <a:rPr lang="en-GB" sz="2000" dirty="0">
                <a:latin typeface="Tw Cen MT" panose="020B0602020104020603" pitchFamily="34" charset="0"/>
              </a:rPr>
              <a:t>In Jesus’ name, we pray,</a:t>
            </a:r>
            <a:br>
              <a:rPr lang="en-GB" sz="2000" dirty="0">
                <a:latin typeface="Tw Cen MT" panose="020B0602020104020603" pitchFamily="34" charset="0"/>
              </a:rPr>
            </a:br>
            <a:r>
              <a:rPr lang="en-GB" sz="2000" dirty="0">
                <a:latin typeface="Tw Cen MT" panose="020B0602020104020603" pitchFamily="34" charset="0"/>
              </a:rPr>
              <a:t>Amen.</a:t>
            </a:r>
          </a:p>
          <a:p>
            <a:pPr algn="l" rtl="0" fontAlgn="base"/>
            <a:endParaRPr lang="en-GB" sz="2000" dirty="0">
              <a:solidFill>
                <a:srgbClr val="000000"/>
              </a:solidFill>
              <a:latin typeface="Tw Cen MT" panose="020B0602020104020603" pitchFamily="34" charset="0"/>
              <a:ea typeface="Calibri" panose="020F0502020204030204" pitchFamily="34" charset="0"/>
              <a:cs typeface="Times New Roman" panose="02020603050405020304" pitchFamily="18" charset="0"/>
            </a:endParaRPr>
          </a:p>
        </p:txBody>
      </p:sp>
      <p:pic>
        <p:nvPicPr>
          <p:cNvPr id="2050" name="Picture 2" descr="Candle with heart Candle with heart on black background. candles christianity stock pictures, royalty-free photos &amp; images">
            <a:extLst>
              <a:ext uri="{FF2B5EF4-FFF2-40B4-BE49-F238E27FC236}">
                <a16:creationId xmlns:a16="http://schemas.microsoft.com/office/drawing/2014/main" id="{E1D895FA-5ACE-1CDB-C8DF-91A7FBDF5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2055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72F2D276-139A-40E6-9F96-05947E54F3FE}"/>
              </a:ext>
            </a:extLst>
          </p:cNvPr>
          <p:cNvSpPr/>
          <p:nvPr/>
        </p:nvSpPr>
        <p:spPr>
          <a:xfrm>
            <a:off x="390620" y="300203"/>
            <a:ext cx="5337518" cy="2682240"/>
          </a:xfrm>
          <a:prstGeom prst="wedgeRoundRectCallout">
            <a:avLst>
              <a:gd name="adj1" fmla="val 37728"/>
              <a:gd name="adj2" fmla="val 48260"/>
              <a:gd name="adj3" fmla="val 16667"/>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sz="2600" dirty="0">
              <a:latin typeface="Gill Sans MT" panose="020B0502020104020203" pitchFamily="34" charset="0"/>
            </a:endParaRPr>
          </a:p>
          <a:p>
            <a:pPr algn="ctr"/>
            <a:endParaRPr lang="en-NZ" sz="2600" dirty="0">
              <a:latin typeface="Gill Sans MT" panose="020B0502020104020203" pitchFamily="34" charset="0"/>
            </a:endParaRPr>
          </a:p>
          <a:p>
            <a:pPr algn="ctr"/>
            <a:r>
              <a:rPr lang="en-NZ" sz="2600" dirty="0">
                <a:latin typeface="Gill Sans MT" panose="020B0502020104020203" pitchFamily="34" charset="0"/>
              </a:rPr>
              <a:t>“</a:t>
            </a:r>
            <a:r>
              <a:rPr lang="en-US" sz="2600" dirty="0">
                <a:latin typeface="Gill Sans MT" panose="020B0502020104020203" pitchFamily="34" charset="0"/>
              </a:rPr>
              <a:t>In a world where you can be anything, be kind</a:t>
            </a:r>
            <a:r>
              <a:rPr lang="en-NZ" sz="2600" dirty="0">
                <a:latin typeface="Gill Sans MT" panose="020B0502020104020203" pitchFamily="34" charset="0"/>
              </a:rPr>
              <a:t>” </a:t>
            </a:r>
          </a:p>
          <a:p>
            <a:pPr algn="ctr"/>
            <a:endParaRPr lang="en-NZ" sz="2600" dirty="0">
              <a:latin typeface="Gill Sans MT" panose="020B0502020104020203" pitchFamily="34" charset="0"/>
            </a:endParaRPr>
          </a:p>
          <a:p>
            <a:pPr algn="ctr"/>
            <a:r>
              <a:rPr lang="en-NZ" sz="2600" dirty="0">
                <a:latin typeface="Gill Sans MT" panose="020B0502020104020203" pitchFamily="34" charset="0"/>
              </a:rPr>
              <a:t>Jennifer Dukes Lee</a:t>
            </a:r>
          </a:p>
          <a:p>
            <a:pPr algn="ctr"/>
            <a:endParaRPr lang="en-GB" sz="4000" dirty="0">
              <a:latin typeface="Gill Sans MT" panose="020B0502020104020203" pitchFamily="34" charset="0"/>
            </a:endParaRPr>
          </a:p>
        </p:txBody>
      </p:sp>
      <p:sp>
        <p:nvSpPr>
          <p:cNvPr id="3" name="Thought Bubble: Cloud 2">
            <a:extLst>
              <a:ext uri="{FF2B5EF4-FFF2-40B4-BE49-F238E27FC236}">
                <a16:creationId xmlns:a16="http://schemas.microsoft.com/office/drawing/2014/main" id="{6F6B731C-E029-C258-4E5A-D68B2E18FF66}"/>
              </a:ext>
            </a:extLst>
          </p:cNvPr>
          <p:cNvSpPr/>
          <p:nvPr/>
        </p:nvSpPr>
        <p:spPr>
          <a:xfrm>
            <a:off x="6927429" y="381427"/>
            <a:ext cx="4873951" cy="3153398"/>
          </a:xfrm>
          <a:prstGeom prst="cloudCallout">
            <a:avLst>
              <a:gd name="adj1" fmla="val -68432"/>
              <a:gd name="adj2" fmla="val 535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dirty="0">
                <a:latin typeface="Gill Sans MT" panose="020B0502020104020203" pitchFamily="34" charset="0"/>
              </a:rPr>
              <a:t>I wonder… What would you like to be when you grow up?</a:t>
            </a:r>
          </a:p>
        </p:txBody>
      </p:sp>
      <p:pic>
        <p:nvPicPr>
          <p:cNvPr id="4" name="Picture 3">
            <a:extLst>
              <a:ext uri="{FF2B5EF4-FFF2-40B4-BE49-F238E27FC236}">
                <a16:creationId xmlns:a16="http://schemas.microsoft.com/office/drawing/2014/main" id="{9C555A50-1EF5-C621-D093-2113CE1117C2}"/>
              </a:ext>
            </a:extLst>
          </p:cNvPr>
          <p:cNvPicPr>
            <a:picLocks noChangeAspect="1"/>
          </p:cNvPicPr>
          <p:nvPr/>
        </p:nvPicPr>
        <p:blipFill>
          <a:blip r:embed="rId2"/>
          <a:stretch>
            <a:fillRect/>
          </a:stretch>
        </p:blipFill>
        <p:spPr>
          <a:xfrm>
            <a:off x="390620" y="3152864"/>
            <a:ext cx="4474925" cy="3342268"/>
          </a:xfrm>
          <a:prstGeom prst="rect">
            <a:avLst/>
          </a:prstGeom>
        </p:spPr>
      </p:pic>
    </p:spTree>
    <p:extLst>
      <p:ext uri="{BB962C8B-B14F-4D97-AF65-F5344CB8AC3E}">
        <p14:creationId xmlns:p14="http://schemas.microsoft.com/office/powerpoint/2010/main" val="101882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419424" y="587149"/>
            <a:ext cx="6148524" cy="5529591"/>
          </a:xfrm>
          <a:prstGeom prst="rect">
            <a:avLst/>
          </a:prstGeom>
          <a:noFill/>
        </p:spPr>
        <p:txBody>
          <a:bodyPr wrap="square">
            <a:spAutoFit/>
          </a:bodyPr>
          <a:lstStyle/>
          <a:p>
            <a:pPr>
              <a:lnSpc>
                <a:spcPct val="107000"/>
              </a:lnSpc>
              <a:spcAft>
                <a:spcPts val="800"/>
              </a:spcAft>
            </a:pPr>
            <a:r>
              <a:rPr lang="en-GB" sz="3200" dirty="0"/>
              <a:t>Don't be proud at all.</a:t>
            </a:r>
          </a:p>
          <a:p>
            <a:pPr>
              <a:lnSpc>
                <a:spcPct val="107000"/>
              </a:lnSpc>
              <a:spcAft>
                <a:spcPts val="800"/>
              </a:spcAft>
            </a:pPr>
            <a:r>
              <a:rPr lang="en-GB" sz="3200" dirty="0"/>
              <a:t>Be completely gentle. </a:t>
            </a:r>
          </a:p>
          <a:p>
            <a:pPr>
              <a:lnSpc>
                <a:spcPct val="107000"/>
              </a:lnSpc>
              <a:spcAft>
                <a:spcPts val="800"/>
              </a:spcAft>
            </a:pPr>
            <a:r>
              <a:rPr lang="en-GB" sz="3200" dirty="0"/>
              <a:t>Be patient. </a:t>
            </a:r>
          </a:p>
          <a:p>
            <a:pPr>
              <a:lnSpc>
                <a:spcPct val="107000"/>
              </a:lnSpc>
              <a:spcAft>
                <a:spcPts val="800"/>
              </a:spcAft>
            </a:pPr>
            <a:r>
              <a:rPr lang="en-GB" sz="3200" dirty="0"/>
              <a:t>Put up with one another in love. </a:t>
            </a:r>
          </a:p>
          <a:p>
            <a:pPr>
              <a:lnSpc>
                <a:spcPct val="107000"/>
              </a:lnSpc>
              <a:spcAft>
                <a:spcPts val="800"/>
              </a:spcAft>
            </a:pPr>
            <a:r>
              <a:rPr lang="en-GB" sz="3200" dirty="0"/>
              <a:t>The Holy Spirit makes you one in every way.</a:t>
            </a:r>
          </a:p>
          <a:p>
            <a:pPr>
              <a:lnSpc>
                <a:spcPct val="107000"/>
              </a:lnSpc>
              <a:spcAft>
                <a:spcPts val="800"/>
              </a:spcAft>
            </a:pPr>
            <a:r>
              <a:rPr lang="en-GB" sz="3200" dirty="0"/>
              <a:t>So try your best to remain as one. </a:t>
            </a:r>
          </a:p>
          <a:p>
            <a:pPr>
              <a:lnSpc>
                <a:spcPct val="107000"/>
              </a:lnSpc>
              <a:spcAft>
                <a:spcPts val="800"/>
              </a:spcAft>
            </a:pPr>
            <a:r>
              <a:rPr lang="en-GB" sz="3200" dirty="0"/>
              <a:t>Let peace keep you together.</a:t>
            </a:r>
          </a:p>
          <a:p>
            <a:pPr>
              <a:lnSpc>
                <a:spcPct val="107000"/>
              </a:lnSpc>
              <a:spcAft>
                <a:spcPts val="800"/>
              </a:spcAft>
            </a:pPr>
            <a:r>
              <a:rPr lang="en-GB" sz="3200" dirty="0"/>
              <a:t>Ephesians 4:2-3, </a:t>
            </a:r>
            <a:r>
              <a:rPr lang="en-GB" sz="3200" dirty="0" err="1"/>
              <a:t>NIrV</a:t>
            </a:r>
            <a:endParaRPr lang="en-GB" sz="3200" b="0" i="0" dirty="0">
              <a:solidFill>
                <a:srgbClr val="000000"/>
              </a:solidFill>
              <a:effectLst/>
              <a:highlight>
                <a:srgbClr val="FFFFFF"/>
              </a:highlight>
              <a:latin typeface="system-ui"/>
            </a:endParaRPr>
          </a:p>
        </p:txBody>
      </p:sp>
      <p:pic>
        <p:nvPicPr>
          <p:cNvPr id="5" name="Picture 4">
            <a:extLst>
              <a:ext uri="{FF2B5EF4-FFF2-40B4-BE49-F238E27FC236}">
                <a16:creationId xmlns:a16="http://schemas.microsoft.com/office/drawing/2014/main" id="{F45C13DB-6B40-1639-7078-EF65070AEFD5}"/>
              </a:ext>
            </a:extLst>
          </p:cNvPr>
          <p:cNvPicPr>
            <a:picLocks noChangeAspect="1"/>
          </p:cNvPicPr>
          <p:nvPr/>
        </p:nvPicPr>
        <p:blipFill>
          <a:blip r:embed="rId2"/>
          <a:stretch>
            <a:fillRect/>
          </a:stretch>
        </p:blipFill>
        <p:spPr>
          <a:xfrm>
            <a:off x="7138220" y="292181"/>
            <a:ext cx="3852094" cy="3866938"/>
          </a:xfrm>
          <a:prstGeom prst="rect">
            <a:avLst/>
          </a:prstGeom>
        </p:spPr>
      </p:pic>
      <p:sp>
        <p:nvSpPr>
          <p:cNvPr id="6" name="Speech Bubble: Rectangle 5">
            <a:extLst>
              <a:ext uri="{FF2B5EF4-FFF2-40B4-BE49-F238E27FC236}">
                <a16:creationId xmlns:a16="http://schemas.microsoft.com/office/drawing/2014/main" id="{A97BCDEC-FBB8-0753-40C1-741BDA806073}"/>
              </a:ext>
            </a:extLst>
          </p:cNvPr>
          <p:cNvSpPr/>
          <p:nvPr/>
        </p:nvSpPr>
        <p:spPr>
          <a:xfrm>
            <a:off x="7138220" y="4346934"/>
            <a:ext cx="3999579" cy="1769806"/>
          </a:xfrm>
          <a:prstGeom prst="wedgeRectCallout">
            <a:avLst>
              <a:gd name="adj1" fmla="val -5449"/>
              <a:gd name="adj2" fmla="val 736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 wonder what it feels like when people work together peacefully.</a:t>
            </a:r>
          </a:p>
        </p:txBody>
      </p:sp>
    </p:spTree>
    <p:extLst>
      <p:ext uri="{BB962C8B-B14F-4D97-AF65-F5344CB8AC3E}">
        <p14:creationId xmlns:p14="http://schemas.microsoft.com/office/powerpoint/2010/main" val="87681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170AE-E03B-920F-3F7C-67E6717826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853927-5042-75E9-E304-96D34E427752}"/>
              </a:ext>
            </a:extLst>
          </p:cNvPr>
          <p:cNvSpPr txBox="1"/>
          <p:nvPr/>
        </p:nvSpPr>
        <p:spPr>
          <a:xfrm>
            <a:off x="445062" y="587149"/>
            <a:ext cx="6148524" cy="5529591"/>
          </a:xfrm>
          <a:prstGeom prst="rect">
            <a:avLst/>
          </a:prstGeom>
          <a:noFill/>
        </p:spPr>
        <p:txBody>
          <a:bodyPr wrap="square">
            <a:spAutoFit/>
          </a:bodyPr>
          <a:lstStyle/>
          <a:p>
            <a:pPr>
              <a:lnSpc>
                <a:spcPct val="107000"/>
              </a:lnSpc>
              <a:spcAft>
                <a:spcPts val="800"/>
              </a:spcAft>
            </a:pPr>
            <a:r>
              <a:rPr lang="en-GB" sz="3200" dirty="0"/>
              <a:t>Don't be proud at all.</a:t>
            </a:r>
          </a:p>
          <a:p>
            <a:pPr>
              <a:lnSpc>
                <a:spcPct val="107000"/>
              </a:lnSpc>
              <a:spcAft>
                <a:spcPts val="800"/>
              </a:spcAft>
            </a:pPr>
            <a:r>
              <a:rPr lang="en-GB" sz="3200" dirty="0"/>
              <a:t>Be completely gentle. </a:t>
            </a:r>
          </a:p>
          <a:p>
            <a:pPr>
              <a:lnSpc>
                <a:spcPct val="107000"/>
              </a:lnSpc>
              <a:spcAft>
                <a:spcPts val="800"/>
              </a:spcAft>
            </a:pPr>
            <a:r>
              <a:rPr lang="en-GB" sz="3200" dirty="0"/>
              <a:t>Be patient. </a:t>
            </a:r>
          </a:p>
          <a:p>
            <a:pPr>
              <a:lnSpc>
                <a:spcPct val="107000"/>
              </a:lnSpc>
              <a:spcAft>
                <a:spcPts val="800"/>
              </a:spcAft>
            </a:pPr>
            <a:r>
              <a:rPr lang="en-GB" sz="3200" dirty="0"/>
              <a:t>Put up with one another in love. </a:t>
            </a:r>
          </a:p>
          <a:p>
            <a:pPr>
              <a:lnSpc>
                <a:spcPct val="107000"/>
              </a:lnSpc>
              <a:spcAft>
                <a:spcPts val="800"/>
              </a:spcAft>
            </a:pPr>
            <a:r>
              <a:rPr lang="en-GB" sz="3200" dirty="0"/>
              <a:t>The Holy Spirit makes you one in every way.</a:t>
            </a:r>
          </a:p>
          <a:p>
            <a:pPr>
              <a:lnSpc>
                <a:spcPct val="107000"/>
              </a:lnSpc>
              <a:spcAft>
                <a:spcPts val="800"/>
              </a:spcAft>
            </a:pPr>
            <a:r>
              <a:rPr lang="en-GB" sz="3200" dirty="0"/>
              <a:t>So try your best to remain as one. </a:t>
            </a:r>
          </a:p>
          <a:p>
            <a:pPr>
              <a:lnSpc>
                <a:spcPct val="107000"/>
              </a:lnSpc>
              <a:spcAft>
                <a:spcPts val="800"/>
              </a:spcAft>
            </a:pPr>
            <a:r>
              <a:rPr lang="en-GB" sz="3200" dirty="0"/>
              <a:t>Let peace keep you together.</a:t>
            </a:r>
          </a:p>
          <a:p>
            <a:pPr>
              <a:lnSpc>
                <a:spcPct val="107000"/>
              </a:lnSpc>
              <a:spcAft>
                <a:spcPts val="800"/>
              </a:spcAft>
            </a:pPr>
            <a:r>
              <a:rPr lang="en-GB" sz="3200" dirty="0"/>
              <a:t>Ephesians 4:2-3, </a:t>
            </a:r>
            <a:r>
              <a:rPr lang="en-GB" sz="3200" dirty="0" err="1"/>
              <a:t>NIrV</a:t>
            </a:r>
            <a:endParaRPr lang="en-GB" sz="3200" b="0" i="0" dirty="0">
              <a:solidFill>
                <a:srgbClr val="000000"/>
              </a:solidFill>
              <a:effectLst/>
              <a:highlight>
                <a:srgbClr val="FFFFFF"/>
              </a:highlight>
              <a:latin typeface="system-ui"/>
            </a:endParaRPr>
          </a:p>
        </p:txBody>
      </p:sp>
      <p:pic>
        <p:nvPicPr>
          <p:cNvPr id="5" name="Picture 4">
            <a:extLst>
              <a:ext uri="{FF2B5EF4-FFF2-40B4-BE49-F238E27FC236}">
                <a16:creationId xmlns:a16="http://schemas.microsoft.com/office/drawing/2014/main" id="{006B6E14-F874-6B70-CD03-E839DFC14B62}"/>
              </a:ext>
            </a:extLst>
          </p:cNvPr>
          <p:cNvPicPr>
            <a:picLocks noChangeAspect="1"/>
          </p:cNvPicPr>
          <p:nvPr/>
        </p:nvPicPr>
        <p:blipFill>
          <a:blip r:embed="rId2"/>
          <a:stretch>
            <a:fillRect/>
          </a:stretch>
        </p:blipFill>
        <p:spPr>
          <a:xfrm>
            <a:off x="7138220" y="292181"/>
            <a:ext cx="3852094" cy="3866938"/>
          </a:xfrm>
          <a:prstGeom prst="rect">
            <a:avLst/>
          </a:prstGeom>
        </p:spPr>
      </p:pic>
      <p:sp>
        <p:nvSpPr>
          <p:cNvPr id="6" name="Speech Bubble: Rectangle 5">
            <a:extLst>
              <a:ext uri="{FF2B5EF4-FFF2-40B4-BE49-F238E27FC236}">
                <a16:creationId xmlns:a16="http://schemas.microsoft.com/office/drawing/2014/main" id="{ABF58F05-D398-405F-B692-7680786B79E9}"/>
              </a:ext>
            </a:extLst>
          </p:cNvPr>
          <p:cNvSpPr/>
          <p:nvPr/>
        </p:nvSpPr>
        <p:spPr>
          <a:xfrm>
            <a:off x="7138220" y="4346934"/>
            <a:ext cx="3999579" cy="1769806"/>
          </a:xfrm>
          <a:prstGeom prst="wedgeRectCallout">
            <a:avLst>
              <a:gd name="adj1" fmla="val -5449"/>
              <a:gd name="adj2" fmla="val 736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 wonder how we can bring peace to our school, family and communities.</a:t>
            </a:r>
          </a:p>
        </p:txBody>
      </p:sp>
    </p:spTree>
    <p:extLst>
      <p:ext uri="{BB962C8B-B14F-4D97-AF65-F5344CB8AC3E}">
        <p14:creationId xmlns:p14="http://schemas.microsoft.com/office/powerpoint/2010/main" val="265480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65FFCB-B44F-48A9-C406-817364CB0FE3}"/>
              </a:ext>
            </a:extLst>
          </p:cNvPr>
          <p:cNvPicPr>
            <a:picLocks noChangeAspect="1"/>
          </p:cNvPicPr>
          <p:nvPr/>
        </p:nvPicPr>
        <p:blipFill>
          <a:blip r:embed="rId2"/>
          <a:stretch>
            <a:fillRect/>
          </a:stretch>
        </p:blipFill>
        <p:spPr>
          <a:xfrm>
            <a:off x="194482" y="245805"/>
            <a:ext cx="6232931" cy="3836731"/>
          </a:xfrm>
          <a:prstGeom prst="rect">
            <a:avLst/>
          </a:prstGeom>
        </p:spPr>
      </p:pic>
      <p:sp>
        <p:nvSpPr>
          <p:cNvPr id="5" name="Rectangle: Rounded Corners 4">
            <a:extLst>
              <a:ext uri="{FF2B5EF4-FFF2-40B4-BE49-F238E27FC236}">
                <a16:creationId xmlns:a16="http://schemas.microsoft.com/office/drawing/2014/main" id="{4F68684B-165E-B37D-7C89-84E206F26B85}"/>
              </a:ext>
            </a:extLst>
          </p:cNvPr>
          <p:cNvSpPr/>
          <p:nvPr/>
        </p:nvSpPr>
        <p:spPr>
          <a:xfrm>
            <a:off x="6588807" y="462116"/>
            <a:ext cx="5324030" cy="35287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Tolerance is an important Christian value, showing Christ’s love for everyone. </a:t>
            </a:r>
          </a:p>
          <a:p>
            <a:pPr algn="ctr"/>
            <a:endParaRPr lang="en-GB" sz="2400" dirty="0"/>
          </a:p>
          <a:p>
            <a:pPr algn="ctr"/>
            <a:r>
              <a:rPr lang="en-GB" sz="2400" dirty="0"/>
              <a:t>Just like early Christians welcomed people from different places, we are called to create a world where kindness and understanding bring people together</a:t>
            </a:r>
          </a:p>
        </p:txBody>
      </p:sp>
      <p:sp>
        <p:nvSpPr>
          <p:cNvPr id="6" name="Thought Bubble: Cloud 5">
            <a:extLst>
              <a:ext uri="{FF2B5EF4-FFF2-40B4-BE49-F238E27FC236}">
                <a16:creationId xmlns:a16="http://schemas.microsoft.com/office/drawing/2014/main" id="{D24F07D1-6C7D-A6E1-E9D4-EB83FE7B1AE0}"/>
              </a:ext>
            </a:extLst>
          </p:cNvPr>
          <p:cNvSpPr/>
          <p:nvPr/>
        </p:nvSpPr>
        <p:spPr>
          <a:xfrm>
            <a:off x="435286" y="4238713"/>
            <a:ext cx="5751321" cy="2117107"/>
          </a:xfrm>
          <a:prstGeom prst="cloudCallout">
            <a:avLst>
              <a:gd name="adj1" fmla="val 73978"/>
              <a:gd name="adj2" fmla="val 584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 wonder what tolerance means and how we can show it to others</a:t>
            </a:r>
          </a:p>
        </p:txBody>
      </p:sp>
    </p:spTree>
    <p:extLst>
      <p:ext uri="{BB962C8B-B14F-4D97-AF65-F5344CB8AC3E}">
        <p14:creationId xmlns:p14="http://schemas.microsoft.com/office/powerpoint/2010/main" val="282447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Group of multigenerational people hugging each others - Support, multiracial and diversity concept - Main focus on senior man with white hairs Group of multigenerational people hugging each others - Support, multiracial and diversity concept - Main focus on senior man with white hairs tolerance stock pictures, royalty-free photos &amp; images">
            <a:extLst>
              <a:ext uri="{FF2B5EF4-FFF2-40B4-BE49-F238E27FC236}">
                <a16:creationId xmlns:a16="http://schemas.microsoft.com/office/drawing/2014/main" id="{14B6779C-8E66-6C4D-CC17-66DD1255C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221" y="2245519"/>
            <a:ext cx="5579268" cy="37195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rge group of people in the cross shape. Large group of people in the shape of cross. Vector illustration togetherness christ stock illustrations">
            <a:extLst>
              <a:ext uri="{FF2B5EF4-FFF2-40B4-BE49-F238E27FC236}">
                <a16:creationId xmlns:a16="http://schemas.microsoft.com/office/drawing/2014/main" id="{C045ADC8-47D0-E3B6-FADF-D62C430F2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21" y="892969"/>
            <a:ext cx="5072062" cy="507206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B393BF55-6B43-44CA-8A00-DABF21E9E135}"/>
              </a:ext>
            </a:extLst>
          </p:cNvPr>
          <p:cNvSpPr/>
          <p:nvPr/>
        </p:nvSpPr>
        <p:spPr>
          <a:xfrm>
            <a:off x="5754771" y="564022"/>
            <a:ext cx="5579268" cy="1555335"/>
          </a:xfrm>
          <a:prstGeom prst="wedgeRectCallout">
            <a:avLst>
              <a:gd name="adj1" fmla="val -308"/>
              <a:gd name="adj2" fmla="val 795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The Holy Spirit makes you one in every way</a:t>
            </a:r>
          </a:p>
          <a:p>
            <a:pPr algn="ctr"/>
            <a:r>
              <a:rPr lang="en-GB" sz="2400" dirty="0"/>
              <a:t>Ephesians 4:3</a:t>
            </a:r>
          </a:p>
        </p:txBody>
      </p:sp>
      <p:pic>
        <p:nvPicPr>
          <p:cNvPr id="4" name="Picture 3">
            <a:extLst>
              <a:ext uri="{FF2B5EF4-FFF2-40B4-BE49-F238E27FC236}">
                <a16:creationId xmlns:a16="http://schemas.microsoft.com/office/drawing/2014/main" id="{DAEB3929-E2D5-CB38-9D6D-ABE99F4F38DB}"/>
              </a:ext>
            </a:extLst>
          </p:cNvPr>
          <p:cNvPicPr>
            <a:picLocks noChangeAspect="1"/>
          </p:cNvPicPr>
          <p:nvPr/>
        </p:nvPicPr>
        <p:blipFill>
          <a:blip r:embed="rId4"/>
          <a:stretch>
            <a:fillRect/>
          </a:stretch>
        </p:blipFill>
        <p:spPr>
          <a:xfrm>
            <a:off x="641356" y="1275459"/>
            <a:ext cx="4171272" cy="4307081"/>
          </a:xfrm>
          <a:prstGeom prst="rect">
            <a:avLst/>
          </a:prstGeom>
        </p:spPr>
      </p:pic>
      <p:sp>
        <p:nvSpPr>
          <p:cNvPr id="6" name="TextBox 5">
            <a:extLst>
              <a:ext uri="{FF2B5EF4-FFF2-40B4-BE49-F238E27FC236}">
                <a16:creationId xmlns:a16="http://schemas.microsoft.com/office/drawing/2014/main" id="{24A129E6-82A8-ADE6-E647-EDB3D3EE195A}"/>
              </a:ext>
            </a:extLst>
          </p:cNvPr>
          <p:cNvSpPr txBox="1"/>
          <p:nvPr/>
        </p:nvSpPr>
        <p:spPr>
          <a:xfrm>
            <a:off x="388671" y="5619897"/>
            <a:ext cx="4720761" cy="307777"/>
          </a:xfrm>
          <a:prstGeom prst="rect">
            <a:avLst/>
          </a:prstGeom>
          <a:noFill/>
        </p:spPr>
        <p:txBody>
          <a:bodyPr wrap="square">
            <a:spAutoFit/>
          </a:bodyPr>
          <a:lstStyle/>
          <a:p>
            <a:r>
              <a:rPr lang="en-GB" sz="1400" dirty="0"/>
              <a:t>Many leaves, one tree—united in love through the Holy Spirit.</a:t>
            </a:r>
          </a:p>
        </p:txBody>
      </p:sp>
    </p:spTree>
    <p:extLst>
      <p:ext uri="{BB962C8B-B14F-4D97-AF65-F5344CB8AC3E}">
        <p14:creationId xmlns:p14="http://schemas.microsoft.com/office/powerpoint/2010/main" val="1915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388548" y="1873777"/>
            <a:ext cx="5425440" cy="3525517"/>
          </a:xfrm>
          <a:prstGeom prst="rect">
            <a:avLst/>
          </a:prstGeom>
          <a:noFill/>
        </p:spPr>
        <p:txBody>
          <a:bodyPr wrap="square">
            <a:spAutoFit/>
          </a:bodyPr>
          <a:lstStyle/>
          <a:p>
            <a:pPr>
              <a:lnSpc>
                <a:spcPct val="107000"/>
              </a:lnSpc>
              <a:spcAft>
                <a:spcPts val="800"/>
              </a:spcAft>
            </a:pPr>
            <a:r>
              <a:rPr lang="en-GB" sz="2000" b="1" dirty="0">
                <a:solidFill>
                  <a:srgbClr val="000000"/>
                </a:solidFill>
                <a:effectLst/>
                <a:latin typeface="Gill Sans MT" panose="020B0502020104020203" pitchFamily="34" charset="0"/>
                <a:ea typeface="Times New Roman" panose="02020603050405020304" pitchFamily="18" charset="0"/>
                <a:cs typeface="Segoe UI" panose="020B0502040204020203" pitchFamily="34" charset="0"/>
              </a:rPr>
              <a:t>Our prayer</a:t>
            </a:r>
          </a:p>
          <a:p>
            <a:pPr>
              <a:lnSpc>
                <a:spcPct val="115000"/>
              </a:lnSpc>
              <a:spcBef>
                <a:spcPts val="600"/>
              </a:spcBef>
              <a:spcAft>
                <a:spcPts val="800"/>
              </a:spcAft>
              <a:tabLst>
                <a:tab pos="285750" algn="l"/>
              </a:tabLst>
            </a:pPr>
            <a:r>
              <a:rPr lang="en-GB" sz="1800" kern="100" dirty="0">
                <a:solidFill>
                  <a:srgbClr val="00313B"/>
                </a:solidFill>
                <a:effectLst/>
                <a:latin typeface="Libre Franklin Light" panose="020F0302020204030204" pitchFamily="34" charset="0"/>
                <a:ea typeface="Libre Franklin Light" panose="020F0302020204030204" pitchFamily="34" charset="0"/>
                <a:cs typeface="Times New Roman" panose="02020603050405020304" pitchFamily="18" charset="0"/>
              </a:rPr>
              <a:t>Dear God, </a:t>
            </a:r>
          </a:p>
          <a:p>
            <a:pPr>
              <a:lnSpc>
                <a:spcPct val="115000"/>
              </a:lnSpc>
              <a:spcBef>
                <a:spcPts val="600"/>
              </a:spcBef>
              <a:spcAft>
                <a:spcPts val="800"/>
              </a:spcAft>
              <a:tabLst>
                <a:tab pos="285750" algn="l"/>
              </a:tabLst>
            </a:pPr>
            <a:r>
              <a:rPr lang="en-GB" kern="100" dirty="0">
                <a:solidFill>
                  <a:srgbClr val="00313B"/>
                </a:solidFill>
                <a:latin typeface="Libre Franklin Light" panose="020F0302020204030204" pitchFamily="34" charset="0"/>
                <a:ea typeface="Libre Franklin Light" panose="020F0302020204030204" pitchFamily="34" charset="0"/>
                <a:cs typeface="Times New Roman" panose="02020603050405020304" pitchFamily="18" charset="0"/>
              </a:rPr>
              <a:t>T</a:t>
            </a:r>
            <a:r>
              <a:rPr lang="en-GB" sz="1800" kern="100" dirty="0">
                <a:solidFill>
                  <a:srgbClr val="00313B"/>
                </a:solidFill>
                <a:effectLst/>
                <a:latin typeface="Libre Franklin Light" panose="020F0302020204030204" pitchFamily="34" charset="0"/>
                <a:ea typeface="Libre Franklin Light" panose="020F0302020204030204" pitchFamily="34" charset="0"/>
                <a:cs typeface="Times New Roman" panose="02020603050405020304" pitchFamily="18" charset="0"/>
              </a:rPr>
              <a:t>hank you for making each of us special. </a:t>
            </a:r>
          </a:p>
          <a:p>
            <a:pPr>
              <a:lnSpc>
                <a:spcPct val="115000"/>
              </a:lnSpc>
              <a:spcBef>
                <a:spcPts val="600"/>
              </a:spcBef>
              <a:spcAft>
                <a:spcPts val="800"/>
              </a:spcAft>
              <a:tabLst>
                <a:tab pos="285750" algn="l"/>
              </a:tabLst>
            </a:pPr>
            <a:r>
              <a:rPr lang="en-GB" sz="1800" kern="100" dirty="0">
                <a:solidFill>
                  <a:srgbClr val="00313B"/>
                </a:solidFill>
                <a:effectLst/>
                <a:latin typeface="Libre Franklin Light" panose="020F0302020204030204" pitchFamily="34" charset="0"/>
                <a:ea typeface="Libre Franklin Light" panose="020F0302020204030204" pitchFamily="34" charset="0"/>
                <a:cs typeface="Times New Roman" panose="02020603050405020304" pitchFamily="18" charset="0"/>
              </a:rPr>
              <a:t>Help us to remember that, just like the leaves on a tree, we are all important parts of Your family.</a:t>
            </a:r>
          </a:p>
          <a:p>
            <a:pPr>
              <a:lnSpc>
                <a:spcPct val="115000"/>
              </a:lnSpc>
              <a:spcBef>
                <a:spcPts val="600"/>
              </a:spcBef>
              <a:spcAft>
                <a:spcPts val="800"/>
              </a:spcAft>
              <a:tabLst>
                <a:tab pos="285750" algn="l"/>
              </a:tabLst>
            </a:pPr>
            <a:r>
              <a:rPr lang="en-GB" sz="1800" kern="100" dirty="0">
                <a:solidFill>
                  <a:srgbClr val="00313B"/>
                </a:solidFill>
                <a:effectLst/>
                <a:latin typeface="Libre Franklin Light" panose="020F0302020204030204" pitchFamily="34" charset="0"/>
                <a:ea typeface="Libre Franklin Light" panose="020F0302020204030204" pitchFamily="34" charset="0"/>
                <a:cs typeface="Times New Roman" panose="02020603050405020304" pitchFamily="18" charset="0"/>
              </a:rPr>
              <a:t>Help us to live in peace and unity, and to show love and kindness to everyone. </a:t>
            </a:r>
          </a:p>
          <a:p>
            <a:pPr>
              <a:lnSpc>
                <a:spcPct val="115000"/>
              </a:lnSpc>
              <a:spcBef>
                <a:spcPts val="600"/>
              </a:spcBef>
              <a:spcAft>
                <a:spcPts val="800"/>
              </a:spcAft>
              <a:tabLst>
                <a:tab pos="285750" algn="l"/>
              </a:tabLst>
            </a:pPr>
            <a:r>
              <a:rPr lang="en-GB" sz="1800" kern="100" dirty="0">
                <a:solidFill>
                  <a:srgbClr val="00313B"/>
                </a:solidFill>
                <a:effectLst/>
                <a:latin typeface="Libre Franklin Light" panose="020F0302020204030204" pitchFamily="34" charset="0"/>
                <a:ea typeface="Libre Franklin Light" panose="020F0302020204030204" pitchFamily="34" charset="0"/>
                <a:cs typeface="Times New Roman" panose="02020603050405020304" pitchFamily="18" charset="0"/>
              </a:rPr>
              <a:t>Amen.</a:t>
            </a:r>
            <a:endParaRPr lang="en-GB" sz="20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p:txBody>
      </p:sp>
      <p:pic>
        <p:nvPicPr>
          <p:cNvPr id="1026" name="Picture 2" descr="Man worship pray for god blessing to wishing have a better life. Man hands holding praying to god with the bible. christian life crisis prayer to god concept Man worship pray for god blessing to wishing have a better life. Man hands holding praying to god with the bible. christian life crisis prayer to god concept prayer stock pictures, royalty-free photos &amp; images">
            <a:extLst>
              <a:ext uri="{FF2B5EF4-FFF2-40B4-BE49-F238E27FC236}">
                <a16:creationId xmlns:a16="http://schemas.microsoft.com/office/drawing/2014/main" id="{951175C4-2415-A947-041F-964ADFBC2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239" y="1456055"/>
            <a:ext cx="5597011" cy="460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3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et there be love shared among us">
            <a:hlinkClick r:id="" action="ppaction://media"/>
            <a:extLst>
              <a:ext uri="{FF2B5EF4-FFF2-40B4-BE49-F238E27FC236}">
                <a16:creationId xmlns:a16="http://schemas.microsoft.com/office/drawing/2014/main" id="{E43934C7-4681-EB1C-1661-3A75454E4D42}"/>
              </a:ext>
            </a:extLst>
          </p:cNvPr>
          <p:cNvPicPr>
            <a:picLocks noRot="1" noChangeAspect="1"/>
          </p:cNvPicPr>
          <p:nvPr>
            <a:videoFile r:link="rId1"/>
          </p:nvPr>
        </p:nvPicPr>
        <p:blipFill>
          <a:blip r:embed="rId3"/>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993030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4" ma:contentTypeDescription="Create a new document." ma:contentTypeScope="" ma:versionID="bb7c97c6acda774412b36c2564a3293c">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4fcb5bd04665ec28782fce97597e014b"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EAD133-ACB7-4B3D-8D24-F9AB78AEA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e63f3-463a-48f2-af4f-dd21ffe333f8"/>
    <ds:schemaRef ds:uri="2f4ed505-7171-43be-8ee8-c15c98cbd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ADCCA-8950-47EA-BF28-6A12D01E0055}">
  <ds:schemaRefs>
    <ds:schemaRef ds:uri="http://schemas.microsoft.com/sharepoint/v3/contenttype/forms"/>
  </ds:schemaRefs>
</ds:datastoreItem>
</file>

<file path=customXml/itemProps3.xml><?xml version="1.0" encoding="utf-8"?>
<ds:datastoreItem xmlns:ds="http://schemas.openxmlformats.org/officeDocument/2006/customXml" ds:itemID="{6AA8184A-C1FC-44C7-9CDC-A5EDBCD4D7B6}">
  <ds:schemaRefs>
    <ds:schemaRef ds:uri="http://schemas.openxmlformats.org/package/2006/metadata/core-properties"/>
    <ds:schemaRef ds:uri="http://purl.org/dc/elements/1.1/"/>
    <ds:schemaRef ds:uri="http://schemas.microsoft.com/office/2006/documentManagement/types"/>
    <ds:schemaRef ds:uri="b77e63f3-463a-48f2-af4f-dd21ffe333f8"/>
    <ds:schemaRef ds:uri="http://purl.org/dc/terms/"/>
    <ds:schemaRef ds:uri="http://schemas.microsoft.com/office/2006/metadata/properties"/>
    <ds:schemaRef ds:uri="2f4ed505-7171-43be-8ee8-c15c98cbd63a"/>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Widescreen</PresentationFormat>
  <Paragraphs>54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Together is Better!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HRH Queen Elizabeth II What can we learn from her Christian faith and example of Servant Leadership?</dc:title>
  <dc:creator>Emily Norman</dc:creator>
  <cp:lastModifiedBy>Elizabeth Olulari</cp:lastModifiedBy>
  <cp:revision>32</cp:revision>
  <dcterms:created xsi:type="dcterms:W3CDTF">2021-09-02T11:06:34Z</dcterms:created>
  <dcterms:modified xsi:type="dcterms:W3CDTF">2024-11-11T20:36:57Z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