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70" r:id="rId2"/>
    <p:sldMasterId id="2147483671" r:id="rId3"/>
    <p:sldMasterId id="2147483683" r:id="rId4"/>
    <p:sldMasterId id="2147483695" r:id="rId5"/>
    <p:sldMasterId id="2147483713" r:id="rId6"/>
    <p:sldMasterId id="2147483731" r:id="rId7"/>
  </p:sldMasterIdLst>
  <p:notesMasterIdLst>
    <p:notesMasterId r:id="rId92"/>
  </p:notesMasterIdLst>
  <p:handoutMasterIdLst>
    <p:handoutMasterId r:id="rId93"/>
  </p:handoutMasterIdLst>
  <p:sldIdLst>
    <p:sldId id="342" r:id="rId8"/>
    <p:sldId id="656" r:id="rId9"/>
    <p:sldId id="683" r:id="rId10"/>
    <p:sldId id="687" r:id="rId11"/>
    <p:sldId id="690" r:id="rId12"/>
    <p:sldId id="692" r:id="rId13"/>
    <p:sldId id="684" r:id="rId14"/>
    <p:sldId id="693" r:id="rId15"/>
    <p:sldId id="685" r:id="rId16"/>
    <p:sldId id="689" r:id="rId17"/>
    <p:sldId id="694" r:id="rId18"/>
    <p:sldId id="686" r:id="rId19"/>
    <p:sldId id="691" r:id="rId20"/>
    <p:sldId id="688" r:id="rId21"/>
    <p:sldId id="596" r:id="rId22"/>
    <p:sldId id="257" r:id="rId23"/>
    <p:sldId id="260" r:id="rId24"/>
    <p:sldId id="256" r:id="rId25"/>
    <p:sldId id="258" r:id="rId26"/>
    <p:sldId id="264" r:id="rId27"/>
    <p:sldId id="695" r:id="rId28"/>
    <p:sldId id="703" r:id="rId29"/>
    <p:sldId id="697" r:id="rId30"/>
    <p:sldId id="705" r:id="rId31"/>
    <p:sldId id="376" r:id="rId32"/>
    <p:sldId id="377" r:id="rId33"/>
    <p:sldId id="339" r:id="rId34"/>
    <p:sldId id="267" r:id="rId35"/>
    <p:sldId id="332" r:id="rId36"/>
    <p:sldId id="302" r:id="rId37"/>
    <p:sldId id="379" r:id="rId38"/>
    <p:sldId id="313" r:id="rId39"/>
    <p:sldId id="338" r:id="rId40"/>
    <p:sldId id="706" r:id="rId41"/>
    <p:sldId id="286" r:id="rId42"/>
    <p:sldId id="272" r:id="rId43"/>
    <p:sldId id="699" r:id="rId44"/>
    <p:sldId id="327" r:id="rId45"/>
    <p:sldId id="328" r:id="rId46"/>
    <p:sldId id="382" r:id="rId47"/>
    <p:sldId id="707" r:id="rId48"/>
    <p:sldId id="324" r:id="rId49"/>
    <p:sldId id="340" r:id="rId50"/>
    <p:sldId id="315" r:id="rId51"/>
    <p:sldId id="346" r:id="rId52"/>
    <p:sldId id="383" r:id="rId53"/>
    <p:sldId id="384" r:id="rId54"/>
    <p:sldId id="347" r:id="rId55"/>
    <p:sldId id="708" r:id="rId56"/>
    <p:sldId id="343" r:id="rId57"/>
    <p:sldId id="273" r:id="rId58"/>
    <p:sldId id="709" r:id="rId59"/>
    <p:sldId id="329" r:id="rId60"/>
    <p:sldId id="321" r:id="rId61"/>
    <p:sldId id="385" r:id="rId62"/>
    <p:sldId id="710" r:id="rId63"/>
    <p:sldId id="711" r:id="rId64"/>
    <p:sldId id="712" r:id="rId65"/>
    <p:sldId id="263" r:id="rId66"/>
    <p:sldId id="331" r:id="rId67"/>
    <p:sldId id="696" r:id="rId68"/>
    <p:sldId id="700" r:id="rId69"/>
    <p:sldId id="470" r:id="rId70"/>
    <p:sldId id="471" r:id="rId71"/>
    <p:sldId id="472" r:id="rId72"/>
    <p:sldId id="474" r:id="rId73"/>
    <p:sldId id="473" r:id="rId74"/>
    <p:sldId id="477" r:id="rId75"/>
    <p:sldId id="478" r:id="rId76"/>
    <p:sldId id="479" r:id="rId77"/>
    <p:sldId id="485" r:id="rId78"/>
    <p:sldId id="498" r:id="rId79"/>
    <p:sldId id="499" r:id="rId80"/>
    <p:sldId id="487" r:id="rId81"/>
    <p:sldId id="488" r:id="rId82"/>
    <p:sldId id="490" r:id="rId83"/>
    <p:sldId id="501" r:id="rId84"/>
    <p:sldId id="492" r:id="rId85"/>
    <p:sldId id="483" r:id="rId86"/>
    <p:sldId id="493" r:id="rId87"/>
    <p:sldId id="500" r:id="rId88"/>
    <p:sldId id="701" r:id="rId89"/>
    <p:sldId id="704" r:id="rId90"/>
    <p:sldId id="702" r:id="rId91"/>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napToObjects="1">
      <p:cViewPr varScale="1">
        <p:scale>
          <a:sx n="120" d="100"/>
          <a:sy n="120" d="100"/>
        </p:scale>
        <p:origin x="100" y="204"/>
      </p:cViewPr>
      <p:guideLst>
        <p:guide orient="horz" pos="1620"/>
        <p:guide pos="2880"/>
      </p:guideLst>
    </p:cSldViewPr>
  </p:slideViewPr>
  <p:notesTextViewPr>
    <p:cViewPr>
      <p:scale>
        <a:sx n="3" d="2"/>
        <a:sy n="3" d="2"/>
      </p:scale>
      <p:origin x="0" y="0"/>
    </p:cViewPr>
  </p:notesTextViewPr>
  <p:sorterViewPr>
    <p:cViewPr varScale="1">
      <p:scale>
        <a:sx n="1" d="1"/>
        <a:sy n="1" d="1"/>
      </p:scale>
      <p:origin x="0" y="-47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4000" b="0" dirty="0"/>
            <a:t>#1 Opening Reflection: Leading Courageously</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86465" custLinFactNeighborX="-2041" custLinFactNeighborY="-5221">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A991880-D39F-454E-80DF-DAAF0708CB5B}"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E3355EBD-80A4-4B3C-8761-0D1C10691C41}">
      <dgm:prSet phldrT="[Text]" custT="1"/>
      <dgm:spPr>
        <a:solidFill>
          <a:srgbClr val="7030A0"/>
        </a:solidFill>
      </dgm:spPr>
      <dgm:t>
        <a:bodyPr/>
        <a:lstStyle/>
        <a:p>
          <a:r>
            <a:rPr lang="en-GB" sz="1400" dirty="0"/>
            <a:t>Church/      School (2)</a:t>
          </a:r>
        </a:p>
      </dgm:t>
    </dgm:pt>
    <dgm:pt modelId="{5CC994C6-B7DB-433D-8D5D-B3705B828C9C}" type="parTrans" cxnId="{420BEB5D-83B3-462B-BD12-207B463B9C39}">
      <dgm:prSet/>
      <dgm:spPr/>
      <dgm:t>
        <a:bodyPr/>
        <a:lstStyle/>
        <a:p>
          <a:endParaRPr lang="en-GB"/>
        </a:p>
      </dgm:t>
    </dgm:pt>
    <dgm:pt modelId="{2334F1E5-7E57-4B91-89C1-771DF0AE77B5}" type="sibTrans" cxnId="{420BEB5D-83B3-462B-BD12-207B463B9C39}">
      <dgm:prSet/>
      <dgm:spPr/>
      <dgm:t>
        <a:bodyPr/>
        <a:lstStyle/>
        <a:p>
          <a:endParaRPr lang="en-GB"/>
        </a:p>
      </dgm:t>
    </dgm:pt>
    <dgm:pt modelId="{7EE3EA40-2006-406C-821E-74C0EDBC71E7}">
      <dgm:prSet phldrT="[Text]" custT="1"/>
      <dgm:spPr>
        <a:solidFill>
          <a:srgbClr val="7030A0"/>
        </a:solidFill>
      </dgm:spPr>
      <dgm:t>
        <a:bodyPr/>
        <a:lstStyle/>
        <a:p>
          <a:r>
            <a:rPr lang="en-GB" sz="1400" dirty="0"/>
            <a:t>School/ Household (2)</a:t>
          </a:r>
        </a:p>
      </dgm:t>
    </dgm:pt>
    <dgm:pt modelId="{77DE0159-1A2E-4BE6-B8D7-8071F84B2986}" type="parTrans" cxnId="{F5623D93-C980-43C8-BFDD-CEF342C84C14}">
      <dgm:prSet/>
      <dgm:spPr/>
      <dgm:t>
        <a:bodyPr/>
        <a:lstStyle/>
        <a:p>
          <a:endParaRPr lang="en-GB"/>
        </a:p>
      </dgm:t>
    </dgm:pt>
    <dgm:pt modelId="{94514EF9-7EDE-429A-865F-11825302E555}" type="sibTrans" cxnId="{F5623D93-C980-43C8-BFDD-CEF342C84C14}">
      <dgm:prSet/>
      <dgm:spPr/>
      <dgm:t>
        <a:bodyPr/>
        <a:lstStyle/>
        <a:p>
          <a:endParaRPr lang="en-GB"/>
        </a:p>
      </dgm:t>
    </dgm:pt>
    <dgm:pt modelId="{36BA1CDD-0A05-444E-BFC6-79FB4467FF19}">
      <dgm:prSet phldrT="[Text]" custT="1"/>
      <dgm:spPr>
        <a:solidFill>
          <a:srgbClr val="7030A0"/>
        </a:solidFill>
      </dgm:spPr>
      <dgm:t>
        <a:bodyPr/>
        <a:lstStyle/>
        <a:p>
          <a:r>
            <a:rPr lang="en-GB" sz="1400" dirty="0"/>
            <a:t>Church/ Household (2)</a:t>
          </a:r>
        </a:p>
      </dgm:t>
    </dgm:pt>
    <dgm:pt modelId="{2E9E40CE-0292-42E6-BB5D-50D97B212D29}" type="parTrans" cxnId="{0245D06F-CDCF-46F6-B314-432C52CB9163}">
      <dgm:prSet/>
      <dgm:spPr/>
      <dgm:t>
        <a:bodyPr/>
        <a:lstStyle/>
        <a:p>
          <a:endParaRPr lang="en-GB"/>
        </a:p>
      </dgm:t>
    </dgm:pt>
    <dgm:pt modelId="{ECE3AE15-7667-4BFE-B289-AD1BAF252496}" type="sibTrans" cxnId="{0245D06F-CDCF-46F6-B314-432C52CB9163}">
      <dgm:prSet/>
      <dgm:spPr/>
      <dgm:t>
        <a:bodyPr/>
        <a:lstStyle/>
        <a:p>
          <a:endParaRPr lang="en-GB"/>
        </a:p>
      </dgm:t>
    </dgm:pt>
    <dgm:pt modelId="{6FEDA0B8-BF10-4285-82FD-73543744030F}" type="pres">
      <dgm:prSet presAssocID="{CA991880-D39F-454E-80DF-DAAF0708CB5B}" presName="composite" presStyleCnt="0">
        <dgm:presLayoutVars>
          <dgm:chMax val="5"/>
          <dgm:dir/>
          <dgm:animLvl val="ctr"/>
          <dgm:resizeHandles val="exact"/>
        </dgm:presLayoutVars>
      </dgm:prSet>
      <dgm:spPr/>
    </dgm:pt>
    <dgm:pt modelId="{A37CA1FD-7548-4C37-9913-D59A61A56B50}" type="pres">
      <dgm:prSet presAssocID="{CA991880-D39F-454E-80DF-DAAF0708CB5B}" presName="cycle" presStyleCnt="0"/>
      <dgm:spPr/>
    </dgm:pt>
    <dgm:pt modelId="{D5221A66-525A-4FE6-A9CB-52CBDC086681}" type="pres">
      <dgm:prSet presAssocID="{CA991880-D39F-454E-80DF-DAAF0708CB5B}" presName="centerShape" presStyleCnt="0"/>
      <dgm:spPr/>
    </dgm:pt>
    <dgm:pt modelId="{1EA71CA3-091B-4550-A05B-D84DF558894C}" type="pres">
      <dgm:prSet presAssocID="{CA991880-D39F-454E-80DF-DAAF0708CB5B}" presName="connSite" presStyleLbl="node1" presStyleIdx="0" presStyleCnt="4"/>
      <dgm:spPr/>
    </dgm:pt>
    <dgm:pt modelId="{D89FB5FA-F99A-4FF6-8EA4-9D70A47AAABB}" type="pres">
      <dgm:prSet presAssocID="{CA991880-D39F-454E-80DF-DAAF0708CB5B}" presName="visible" presStyleLbl="node1" presStyleIdx="0" presStyleCnt="4"/>
      <dgm:spPr>
        <a:solidFill>
          <a:srgbClr val="A01EB2"/>
        </a:solidFill>
      </dgm:spPr>
    </dgm:pt>
    <dgm:pt modelId="{410FC898-54AD-47ED-BD5C-CA8931270BBC}" type="pres">
      <dgm:prSet presAssocID="{5CC994C6-B7DB-433D-8D5D-B3705B828C9C}" presName="Name25" presStyleLbl="parChTrans1D1" presStyleIdx="0" presStyleCnt="3"/>
      <dgm:spPr/>
    </dgm:pt>
    <dgm:pt modelId="{C4D41ECB-B5BE-4CB8-91E1-A6781230AF91}" type="pres">
      <dgm:prSet presAssocID="{E3355EBD-80A4-4B3C-8761-0D1C10691C41}" presName="node" presStyleCnt="0"/>
      <dgm:spPr/>
    </dgm:pt>
    <dgm:pt modelId="{223C6792-F770-4165-9380-5228562374A6}" type="pres">
      <dgm:prSet presAssocID="{E3355EBD-80A4-4B3C-8761-0D1C10691C41}" presName="parentNode" presStyleLbl="node1" presStyleIdx="1" presStyleCnt="4">
        <dgm:presLayoutVars>
          <dgm:chMax val="1"/>
          <dgm:bulletEnabled val="1"/>
        </dgm:presLayoutVars>
      </dgm:prSet>
      <dgm:spPr/>
    </dgm:pt>
    <dgm:pt modelId="{08B262D4-D4C2-4664-9275-190F7EAAA059}" type="pres">
      <dgm:prSet presAssocID="{E3355EBD-80A4-4B3C-8761-0D1C10691C41}" presName="childNode" presStyleLbl="revTx" presStyleIdx="0" presStyleCnt="0">
        <dgm:presLayoutVars>
          <dgm:bulletEnabled val="1"/>
        </dgm:presLayoutVars>
      </dgm:prSet>
      <dgm:spPr/>
    </dgm:pt>
    <dgm:pt modelId="{9C03776C-57B8-4BAD-86BC-93E9409B283D}" type="pres">
      <dgm:prSet presAssocID="{77DE0159-1A2E-4BE6-B8D7-8071F84B2986}" presName="Name25" presStyleLbl="parChTrans1D1" presStyleIdx="1" presStyleCnt="3"/>
      <dgm:spPr/>
    </dgm:pt>
    <dgm:pt modelId="{A970A388-1F18-4E5E-B58A-294B40A95B60}" type="pres">
      <dgm:prSet presAssocID="{7EE3EA40-2006-406C-821E-74C0EDBC71E7}" presName="node" presStyleCnt="0"/>
      <dgm:spPr/>
    </dgm:pt>
    <dgm:pt modelId="{7E4471CA-F7EB-4F2D-A272-A3BF9B7B80B8}" type="pres">
      <dgm:prSet presAssocID="{7EE3EA40-2006-406C-821E-74C0EDBC71E7}" presName="parentNode" presStyleLbl="node1" presStyleIdx="2" presStyleCnt="4">
        <dgm:presLayoutVars>
          <dgm:chMax val="1"/>
          <dgm:bulletEnabled val="1"/>
        </dgm:presLayoutVars>
      </dgm:prSet>
      <dgm:spPr/>
    </dgm:pt>
    <dgm:pt modelId="{8B574810-E3B5-4023-99A9-A3DDAF709762}" type="pres">
      <dgm:prSet presAssocID="{7EE3EA40-2006-406C-821E-74C0EDBC71E7}" presName="childNode" presStyleLbl="revTx" presStyleIdx="0" presStyleCnt="0">
        <dgm:presLayoutVars>
          <dgm:bulletEnabled val="1"/>
        </dgm:presLayoutVars>
      </dgm:prSet>
      <dgm:spPr/>
    </dgm:pt>
    <dgm:pt modelId="{03ECFDF5-2507-4B39-8C49-35D6EAF82683}" type="pres">
      <dgm:prSet presAssocID="{2E9E40CE-0292-42E6-BB5D-50D97B212D29}" presName="Name25" presStyleLbl="parChTrans1D1" presStyleIdx="2" presStyleCnt="3"/>
      <dgm:spPr/>
    </dgm:pt>
    <dgm:pt modelId="{E262EB03-7E9C-49AE-970C-F8D6CF289468}" type="pres">
      <dgm:prSet presAssocID="{36BA1CDD-0A05-444E-BFC6-79FB4467FF19}" presName="node" presStyleCnt="0"/>
      <dgm:spPr/>
    </dgm:pt>
    <dgm:pt modelId="{E5E7014B-8201-4EFA-8661-81FDDB3E86A2}" type="pres">
      <dgm:prSet presAssocID="{36BA1CDD-0A05-444E-BFC6-79FB4467FF19}" presName="parentNode" presStyleLbl="node1" presStyleIdx="3" presStyleCnt="4">
        <dgm:presLayoutVars>
          <dgm:chMax val="1"/>
          <dgm:bulletEnabled val="1"/>
        </dgm:presLayoutVars>
      </dgm:prSet>
      <dgm:spPr/>
    </dgm:pt>
    <dgm:pt modelId="{3C364732-DE80-4E97-83BD-1CF89866C457}" type="pres">
      <dgm:prSet presAssocID="{36BA1CDD-0A05-444E-BFC6-79FB4467FF19}" presName="childNode" presStyleLbl="revTx" presStyleIdx="0" presStyleCnt="0">
        <dgm:presLayoutVars>
          <dgm:bulletEnabled val="1"/>
        </dgm:presLayoutVars>
      </dgm:prSet>
      <dgm:spPr/>
    </dgm:pt>
  </dgm:ptLst>
  <dgm:cxnLst>
    <dgm:cxn modelId="{9C8ECB31-5F98-4FFD-9FA3-C5CF72AB68E1}" type="presOf" srcId="{E3355EBD-80A4-4B3C-8761-0D1C10691C41}" destId="{223C6792-F770-4165-9380-5228562374A6}" srcOrd="0" destOrd="0" presId="urn:microsoft.com/office/officeart/2005/8/layout/radial2"/>
    <dgm:cxn modelId="{2E99523E-7731-403B-9D5C-8A3B4D6A87E5}" type="presOf" srcId="{36BA1CDD-0A05-444E-BFC6-79FB4467FF19}" destId="{E5E7014B-8201-4EFA-8661-81FDDB3E86A2}" srcOrd="0" destOrd="0" presId="urn:microsoft.com/office/officeart/2005/8/layout/radial2"/>
    <dgm:cxn modelId="{420BEB5D-83B3-462B-BD12-207B463B9C39}" srcId="{CA991880-D39F-454E-80DF-DAAF0708CB5B}" destId="{E3355EBD-80A4-4B3C-8761-0D1C10691C41}" srcOrd="0" destOrd="0" parTransId="{5CC994C6-B7DB-433D-8D5D-B3705B828C9C}" sibTransId="{2334F1E5-7E57-4B91-89C1-771DF0AE77B5}"/>
    <dgm:cxn modelId="{0245D06F-CDCF-46F6-B314-432C52CB9163}" srcId="{CA991880-D39F-454E-80DF-DAAF0708CB5B}" destId="{36BA1CDD-0A05-444E-BFC6-79FB4467FF19}" srcOrd="2" destOrd="0" parTransId="{2E9E40CE-0292-42E6-BB5D-50D97B212D29}" sibTransId="{ECE3AE15-7667-4BFE-B289-AD1BAF252496}"/>
    <dgm:cxn modelId="{F5623D93-C980-43C8-BFDD-CEF342C84C14}" srcId="{CA991880-D39F-454E-80DF-DAAF0708CB5B}" destId="{7EE3EA40-2006-406C-821E-74C0EDBC71E7}" srcOrd="1" destOrd="0" parTransId="{77DE0159-1A2E-4BE6-B8D7-8071F84B2986}" sibTransId="{94514EF9-7EDE-429A-865F-11825302E555}"/>
    <dgm:cxn modelId="{F95D8EA5-D183-4010-B212-42F0F59CB61B}" type="presOf" srcId="{77DE0159-1A2E-4BE6-B8D7-8071F84B2986}" destId="{9C03776C-57B8-4BAD-86BC-93E9409B283D}" srcOrd="0" destOrd="0" presId="urn:microsoft.com/office/officeart/2005/8/layout/radial2"/>
    <dgm:cxn modelId="{59DA2ABD-93CE-4831-9E29-DD2632FFB6F1}" type="presOf" srcId="{CA991880-D39F-454E-80DF-DAAF0708CB5B}" destId="{6FEDA0B8-BF10-4285-82FD-73543744030F}" srcOrd="0" destOrd="0" presId="urn:microsoft.com/office/officeart/2005/8/layout/radial2"/>
    <dgm:cxn modelId="{C20BFCD2-65E9-42C6-9323-7330CDC9161F}" type="presOf" srcId="{2E9E40CE-0292-42E6-BB5D-50D97B212D29}" destId="{03ECFDF5-2507-4B39-8C49-35D6EAF82683}" srcOrd="0" destOrd="0" presId="urn:microsoft.com/office/officeart/2005/8/layout/radial2"/>
    <dgm:cxn modelId="{9CE58DD4-A461-4640-8131-FB3545A93448}" type="presOf" srcId="{7EE3EA40-2006-406C-821E-74C0EDBC71E7}" destId="{7E4471CA-F7EB-4F2D-A272-A3BF9B7B80B8}" srcOrd="0" destOrd="0" presId="urn:microsoft.com/office/officeart/2005/8/layout/radial2"/>
    <dgm:cxn modelId="{CFF430EF-BFF3-4146-87E6-437699E8D1B7}" type="presOf" srcId="{5CC994C6-B7DB-433D-8D5D-B3705B828C9C}" destId="{410FC898-54AD-47ED-BD5C-CA8931270BBC}" srcOrd="0" destOrd="0" presId="urn:microsoft.com/office/officeart/2005/8/layout/radial2"/>
    <dgm:cxn modelId="{5FFD6BA3-3A63-449E-A841-9514D66457D4}" type="presParOf" srcId="{6FEDA0B8-BF10-4285-82FD-73543744030F}" destId="{A37CA1FD-7548-4C37-9913-D59A61A56B50}" srcOrd="0" destOrd="0" presId="urn:microsoft.com/office/officeart/2005/8/layout/radial2"/>
    <dgm:cxn modelId="{659E56DD-5BDB-4076-9E7F-73462F6FD8CF}" type="presParOf" srcId="{A37CA1FD-7548-4C37-9913-D59A61A56B50}" destId="{D5221A66-525A-4FE6-A9CB-52CBDC086681}" srcOrd="0" destOrd="0" presId="urn:microsoft.com/office/officeart/2005/8/layout/radial2"/>
    <dgm:cxn modelId="{E1DA6EE3-87F1-4EC4-8043-DB98A10776DB}" type="presParOf" srcId="{D5221A66-525A-4FE6-A9CB-52CBDC086681}" destId="{1EA71CA3-091B-4550-A05B-D84DF558894C}" srcOrd="0" destOrd="0" presId="urn:microsoft.com/office/officeart/2005/8/layout/radial2"/>
    <dgm:cxn modelId="{8F5F70E7-3731-4DF1-99F6-54E443539AE7}" type="presParOf" srcId="{D5221A66-525A-4FE6-A9CB-52CBDC086681}" destId="{D89FB5FA-F99A-4FF6-8EA4-9D70A47AAABB}" srcOrd="1" destOrd="0" presId="urn:microsoft.com/office/officeart/2005/8/layout/radial2"/>
    <dgm:cxn modelId="{717C464F-580E-4BBE-847D-674568F4B0DB}" type="presParOf" srcId="{A37CA1FD-7548-4C37-9913-D59A61A56B50}" destId="{410FC898-54AD-47ED-BD5C-CA8931270BBC}" srcOrd="1" destOrd="0" presId="urn:microsoft.com/office/officeart/2005/8/layout/radial2"/>
    <dgm:cxn modelId="{2D28B9C6-2FF0-4973-BB50-2E2C49D96B5C}" type="presParOf" srcId="{A37CA1FD-7548-4C37-9913-D59A61A56B50}" destId="{C4D41ECB-B5BE-4CB8-91E1-A6781230AF91}" srcOrd="2" destOrd="0" presId="urn:microsoft.com/office/officeart/2005/8/layout/radial2"/>
    <dgm:cxn modelId="{5B90CE26-66BC-4A6F-99C6-1FF26FC1B745}" type="presParOf" srcId="{C4D41ECB-B5BE-4CB8-91E1-A6781230AF91}" destId="{223C6792-F770-4165-9380-5228562374A6}" srcOrd="0" destOrd="0" presId="urn:microsoft.com/office/officeart/2005/8/layout/radial2"/>
    <dgm:cxn modelId="{5CE349D1-7FD2-450A-A239-2976ECC944B3}" type="presParOf" srcId="{C4D41ECB-B5BE-4CB8-91E1-A6781230AF91}" destId="{08B262D4-D4C2-4664-9275-190F7EAAA059}" srcOrd="1" destOrd="0" presId="urn:microsoft.com/office/officeart/2005/8/layout/radial2"/>
    <dgm:cxn modelId="{A3FEC359-7A60-4FB7-B60A-85E583672C83}" type="presParOf" srcId="{A37CA1FD-7548-4C37-9913-D59A61A56B50}" destId="{9C03776C-57B8-4BAD-86BC-93E9409B283D}" srcOrd="3" destOrd="0" presId="urn:microsoft.com/office/officeart/2005/8/layout/radial2"/>
    <dgm:cxn modelId="{4B9348B2-86B5-4097-9FF7-451DA4AF2D7B}" type="presParOf" srcId="{A37CA1FD-7548-4C37-9913-D59A61A56B50}" destId="{A970A388-1F18-4E5E-B58A-294B40A95B60}" srcOrd="4" destOrd="0" presId="urn:microsoft.com/office/officeart/2005/8/layout/radial2"/>
    <dgm:cxn modelId="{3615DD42-DFAA-4B39-9E3E-7BEBB430D9AD}" type="presParOf" srcId="{A970A388-1F18-4E5E-B58A-294B40A95B60}" destId="{7E4471CA-F7EB-4F2D-A272-A3BF9B7B80B8}" srcOrd="0" destOrd="0" presId="urn:microsoft.com/office/officeart/2005/8/layout/radial2"/>
    <dgm:cxn modelId="{F878B438-2719-400C-A21D-E9B265102293}" type="presParOf" srcId="{A970A388-1F18-4E5E-B58A-294B40A95B60}" destId="{8B574810-E3B5-4023-99A9-A3DDAF709762}" srcOrd="1" destOrd="0" presId="urn:microsoft.com/office/officeart/2005/8/layout/radial2"/>
    <dgm:cxn modelId="{BC5EE92B-65EE-45E9-ABDB-1BD6892D679A}" type="presParOf" srcId="{A37CA1FD-7548-4C37-9913-D59A61A56B50}" destId="{03ECFDF5-2507-4B39-8C49-35D6EAF82683}" srcOrd="5" destOrd="0" presId="urn:microsoft.com/office/officeart/2005/8/layout/radial2"/>
    <dgm:cxn modelId="{225D9722-D04F-4C48-BEA7-3C827186CA55}" type="presParOf" srcId="{A37CA1FD-7548-4C37-9913-D59A61A56B50}" destId="{E262EB03-7E9C-49AE-970C-F8D6CF289468}" srcOrd="6" destOrd="0" presId="urn:microsoft.com/office/officeart/2005/8/layout/radial2"/>
    <dgm:cxn modelId="{8F713424-7636-46C3-AB5D-28D35B7BAC6D}" type="presParOf" srcId="{E262EB03-7E9C-49AE-970C-F8D6CF289468}" destId="{E5E7014B-8201-4EFA-8661-81FDDB3E86A2}" srcOrd="0" destOrd="0" presId="urn:microsoft.com/office/officeart/2005/8/layout/radial2"/>
    <dgm:cxn modelId="{84C3A217-3C74-47C3-B274-7B9A66E436C5}" type="presParOf" srcId="{E262EB03-7E9C-49AE-970C-F8D6CF289468}" destId="{3C364732-DE80-4E97-83BD-1CF89866C457}"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GB" b="0" dirty="0"/>
            <a:t> Group Networking Activity 1: </a:t>
          </a:r>
        </a:p>
        <a:p>
          <a:r>
            <a:rPr lang="en-GB" b="1" dirty="0"/>
            <a:t>The Growing Faith ‘Intersections’</a:t>
          </a:r>
          <a:endParaRPr lang="en-US" b="1"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48408"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A991880-D39F-454E-80DF-DAAF0708CB5B}"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E3355EBD-80A4-4B3C-8761-0D1C10691C41}">
      <dgm:prSet phldrT="[Text]" custT="1"/>
      <dgm:spPr>
        <a:solidFill>
          <a:srgbClr val="7030A0"/>
        </a:solidFill>
      </dgm:spPr>
      <dgm:t>
        <a:bodyPr/>
        <a:lstStyle/>
        <a:p>
          <a:r>
            <a:rPr lang="en-GB" sz="1400" dirty="0"/>
            <a:t>Church/      School (2)</a:t>
          </a:r>
        </a:p>
      </dgm:t>
    </dgm:pt>
    <dgm:pt modelId="{5CC994C6-B7DB-433D-8D5D-B3705B828C9C}" type="parTrans" cxnId="{420BEB5D-83B3-462B-BD12-207B463B9C39}">
      <dgm:prSet/>
      <dgm:spPr/>
      <dgm:t>
        <a:bodyPr/>
        <a:lstStyle/>
        <a:p>
          <a:endParaRPr lang="en-GB"/>
        </a:p>
      </dgm:t>
    </dgm:pt>
    <dgm:pt modelId="{2334F1E5-7E57-4B91-89C1-771DF0AE77B5}" type="sibTrans" cxnId="{420BEB5D-83B3-462B-BD12-207B463B9C39}">
      <dgm:prSet/>
      <dgm:spPr/>
      <dgm:t>
        <a:bodyPr/>
        <a:lstStyle/>
        <a:p>
          <a:endParaRPr lang="en-GB"/>
        </a:p>
      </dgm:t>
    </dgm:pt>
    <dgm:pt modelId="{7EE3EA40-2006-406C-821E-74C0EDBC71E7}">
      <dgm:prSet phldrT="[Text]" custT="1"/>
      <dgm:spPr>
        <a:solidFill>
          <a:srgbClr val="7030A0"/>
        </a:solidFill>
      </dgm:spPr>
      <dgm:t>
        <a:bodyPr/>
        <a:lstStyle/>
        <a:p>
          <a:r>
            <a:rPr lang="en-GB" sz="1400" dirty="0"/>
            <a:t>School/ Household (2)</a:t>
          </a:r>
        </a:p>
      </dgm:t>
    </dgm:pt>
    <dgm:pt modelId="{77DE0159-1A2E-4BE6-B8D7-8071F84B2986}" type="parTrans" cxnId="{F5623D93-C980-43C8-BFDD-CEF342C84C14}">
      <dgm:prSet/>
      <dgm:spPr/>
      <dgm:t>
        <a:bodyPr/>
        <a:lstStyle/>
        <a:p>
          <a:endParaRPr lang="en-GB"/>
        </a:p>
      </dgm:t>
    </dgm:pt>
    <dgm:pt modelId="{94514EF9-7EDE-429A-865F-11825302E555}" type="sibTrans" cxnId="{F5623D93-C980-43C8-BFDD-CEF342C84C14}">
      <dgm:prSet/>
      <dgm:spPr/>
      <dgm:t>
        <a:bodyPr/>
        <a:lstStyle/>
        <a:p>
          <a:endParaRPr lang="en-GB"/>
        </a:p>
      </dgm:t>
    </dgm:pt>
    <dgm:pt modelId="{36BA1CDD-0A05-444E-BFC6-79FB4467FF19}">
      <dgm:prSet phldrT="[Text]" custT="1"/>
      <dgm:spPr>
        <a:solidFill>
          <a:srgbClr val="7030A0"/>
        </a:solidFill>
      </dgm:spPr>
      <dgm:t>
        <a:bodyPr/>
        <a:lstStyle/>
        <a:p>
          <a:r>
            <a:rPr lang="en-GB" sz="1400" dirty="0"/>
            <a:t>Church/ Household (2)</a:t>
          </a:r>
        </a:p>
      </dgm:t>
    </dgm:pt>
    <dgm:pt modelId="{2E9E40CE-0292-42E6-BB5D-50D97B212D29}" type="parTrans" cxnId="{0245D06F-CDCF-46F6-B314-432C52CB9163}">
      <dgm:prSet/>
      <dgm:spPr/>
      <dgm:t>
        <a:bodyPr/>
        <a:lstStyle/>
        <a:p>
          <a:endParaRPr lang="en-GB"/>
        </a:p>
      </dgm:t>
    </dgm:pt>
    <dgm:pt modelId="{ECE3AE15-7667-4BFE-B289-AD1BAF252496}" type="sibTrans" cxnId="{0245D06F-CDCF-46F6-B314-432C52CB9163}">
      <dgm:prSet/>
      <dgm:spPr/>
      <dgm:t>
        <a:bodyPr/>
        <a:lstStyle/>
        <a:p>
          <a:endParaRPr lang="en-GB"/>
        </a:p>
      </dgm:t>
    </dgm:pt>
    <dgm:pt modelId="{6FEDA0B8-BF10-4285-82FD-73543744030F}" type="pres">
      <dgm:prSet presAssocID="{CA991880-D39F-454E-80DF-DAAF0708CB5B}" presName="composite" presStyleCnt="0">
        <dgm:presLayoutVars>
          <dgm:chMax val="5"/>
          <dgm:dir/>
          <dgm:animLvl val="ctr"/>
          <dgm:resizeHandles val="exact"/>
        </dgm:presLayoutVars>
      </dgm:prSet>
      <dgm:spPr/>
    </dgm:pt>
    <dgm:pt modelId="{A37CA1FD-7548-4C37-9913-D59A61A56B50}" type="pres">
      <dgm:prSet presAssocID="{CA991880-D39F-454E-80DF-DAAF0708CB5B}" presName="cycle" presStyleCnt="0"/>
      <dgm:spPr/>
    </dgm:pt>
    <dgm:pt modelId="{D5221A66-525A-4FE6-A9CB-52CBDC086681}" type="pres">
      <dgm:prSet presAssocID="{CA991880-D39F-454E-80DF-DAAF0708CB5B}" presName="centerShape" presStyleCnt="0"/>
      <dgm:spPr/>
    </dgm:pt>
    <dgm:pt modelId="{1EA71CA3-091B-4550-A05B-D84DF558894C}" type="pres">
      <dgm:prSet presAssocID="{CA991880-D39F-454E-80DF-DAAF0708CB5B}" presName="connSite" presStyleLbl="node1" presStyleIdx="0" presStyleCnt="4"/>
      <dgm:spPr/>
    </dgm:pt>
    <dgm:pt modelId="{D89FB5FA-F99A-4FF6-8EA4-9D70A47AAABB}" type="pres">
      <dgm:prSet presAssocID="{CA991880-D39F-454E-80DF-DAAF0708CB5B}" presName="visible" presStyleLbl="node1" presStyleIdx="0" presStyleCnt="4"/>
      <dgm:spPr>
        <a:solidFill>
          <a:srgbClr val="A01EB2"/>
        </a:solidFill>
      </dgm:spPr>
    </dgm:pt>
    <dgm:pt modelId="{410FC898-54AD-47ED-BD5C-CA8931270BBC}" type="pres">
      <dgm:prSet presAssocID="{5CC994C6-B7DB-433D-8D5D-B3705B828C9C}" presName="Name25" presStyleLbl="parChTrans1D1" presStyleIdx="0" presStyleCnt="3"/>
      <dgm:spPr/>
    </dgm:pt>
    <dgm:pt modelId="{C4D41ECB-B5BE-4CB8-91E1-A6781230AF91}" type="pres">
      <dgm:prSet presAssocID="{E3355EBD-80A4-4B3C-8761-0D1C10691C41}" presName="node" presStyleCnt="0"/>
      <dgm:spPr/>
    </dgm:pt>
    <dgm:pt modelId="{223C6792-F770-4165-9380-5228562374A6}" type="pres">
      <dgm:prSet presAssocID="{E3355EBD-80A4-4B3C-8761-0D1C10691C41}" presName="parentNode" presStyleLbl="node1" presStyleIdx="1" presStyleCnt="4">
        <dgm:presLayoutVars>
          <dgm:chMax val="1"/>
          <dgm:bulletEnabled val="1"/>
        </dgm:presLayoutVars>
      </dgm:prSet>
      <dgm:spPr/>
    </dgm:pt>
    <dgm:pt modelId="{08B262D4-D4C2-4664-9275-190F7EAAA059}" type="pres">
      <dgm:prSet presAssocID="{E3355EBD-80A4-4B3C-8761-0D1C10691C41}" presName="childNode" presStyleLbl="revTx" presStyleIdx="0" presStyleCnt="0">
        <dgm:presLayoutVars>
          <dgm:bulletEnabled val="1"/>
        </dgm:presLayoutVars>
      </dgm:prSet>
      <dgm:spPr/>
    </dgm:pt>
    <dgm:pt modelId="{9C03776C-57B8-4BAD-86BC-93E9409B283D}" type="pres">
      <dgm:prSet presAssocID="{77DE0159-1A2E-4BE6-B8D7-8071F84B2986}" presName="Name25" presStyleLbl="parChTrans1D1" presStyleIdx="1" presStyleCnt="3"/>
      <dgm:spPr/>
    </dgm:pt>
    <dgm:pt modelId="{A970A388-1F18-4E5E-B58A-294B40A95B60}" type="pres">
      <dgm:prSet presAssocID="{7EE3EA40-2006-406C-821E-74C0EDBC71E7}" presName="node" presStyleCnt="0"/>
      <dgm:spPr/>
    </dgm:pt>
    <dgm:pt modelId="{7E4471CA-F7EB-4F2D-A272-A3BF9B7B80B8}" type="pres">
      <dgm:prSet presAssocID="{7EE3EA40-2006-406C-821E-74C0EDBC71E7}" presName="parentNode" presStyleLbl="node1" presStyleIdx="2" presStyleCnt="4">
        <dgm:presLayoutVars>
          <dgm:chMax val="1"/>
          <dgm:bulletEnabled val="1"/>
        </dgm:presLayoutVars>
      </dgm:prSet>
      <dgm:spPr/>
    </dgm:pt>
    <dgm:pt modelId="{8B574810-E3B5-4023-99A9-A3DDAF709762}" type="pres">
      <dgm:prSet presAssocID="{7EE3EA40-2006-406C-821E-74C0EDBC71E7}" presName="childNode" presStyleLbl="revTx" presStyleIdx="0" presStyleCnt="0">
        <dgm:presLayoutVars>
          <dgm:bulletEnabled val="1"/>
        </dgm:presLayoutVars>
      </dgm:prSet>
      <dgm:spPr/>
    </dgm:pt>
    <dgm:pt modelId="{03ECFDF5-2507-4B39-8C49-35D6EAF82683}" type="pres">
      <dgm:prSet presAssocID="{2E9E40CE-0292-42E6-BB5D-50D97B212D29}" presName="Name25" presStyleLbl="parChTrans1D1" presStyleIdx="2" presStyleCnt="3"/>
      <dgm:spPr/>
    </dgm:pt>
    <dgm:pt modelId="{E262EB03-7E9C-49AE-970C-F8D6CF289468}" type="pres">
      <dgm:prSet presAssocID="{36BA1CDD-0A05-444E-BFC6-79FB4467FF19}" presName="node" presStyleCnt="0"/>
      <dgm:spPr/>
    </dgm:pt>
    <dgm:pt modelId="{E5E7014B-8201-4EFA-8661-81FDDB3E86A2}" type="pres">
      <dgm:prSet presAssocID="{36BA1CDD-0A05-444E-BFC6-79FB4467FF19}" presName="parentNode" presStyleLbl="node1" presStyleIdx="3" presStyleCnt="4">
        <dgm:presLayoutVars>
          <dgm:chMax val="1"/>
          <dgm:bulletEnabled val="1"/>
        </dgm:presLayoutVars>
      </dgm:prSet>
      <dgm:spPr/>
    </dgm:pt>
    <dgm:pt modelId="{3C364732-DE80-4E97-83BD-1CF89866C457}" type="pres">
      <dgm:prSet presAssocID="{36BA1CDD-0A05-444E-BFC6-79FB4467FF19}" presName="childNode" presStyleLbl="revTx" presStyleIdx="0" presStyleCnt="0">
        <dgm:presLayoutVars>
          <dgm:bulletEnabled val="1"/>
        </dgm:presLayoutVars>
      </dgm:prSet>
      <dgm:spPr/>
    </dgm:pt>
  </dgm:ptLst>
  <dgm:cxnLst>
    <dgm:cxn modelId="{9C8ECB31-5F98-4FFD-9FA3-C5CF72AB68E1}" type="presOf" srcId="{E3355EBD-80A4-4B3C-8761-0D1C10691C41}" destId="{223C6792-F770-4165-9380-5228562374A6}" srcOrd="0" destOrd="0" presId="urn:microsoft.com/office/officeart/2005/8/layout/radial2"/>
    <dgm:cxn modelId="{2E99523E-7731-403B-9D5C-8A3B4D6A87E5}" type="presOf" srcId="{36BA1CDD-0A05-444E-BFC6-79FB4467FF19}" destId="{E5E7014B-8201-4EFA-8661-81FDDB3E86A2}" srcOrd="0" destOrd="0" presId="urn:microsoft.com/office/officeart/2005/8/layout/radial2"/>
    <dgm:cxn modelId="{420BEB5D-83B3-462B-BD12-207B463B9C39}" srcId="{CA991880-D39F-454E-80DF-DAAF0708CB5B}" destId="{E3355EBD-80A4-4B3C-8761-0D1C10691C41}" srcOrd="0" destOrd="0" parTransId="{5CC994C6-B7DB-433D-8D5D-B3705B828C9C}" sibTransId="{2334F1E5-7E57-4B91-89C1-771DF0AE77B5}"/>
    <dgm:cxn modelId="{0245D06F-CDCF-46F6-B314-432C52CB9163}" srcId="{CA991880-D39F-454E-80DF-DAAF0708CB5B}" destId="{36BA1CDD-0A05-444E-BFC6-79FB4467FF19}" srcOrd="2" destOrd="0" parTransId="{2E9E40CE-0292-42E6-BB5D-50D97B212D29}" sibTransId="{ECE3AE15-7667-4BFE-B289-AD1BAF252496}"/>
    <dgm:cxn modelId="{F5623D93-C980-43C8-BFDD-CEF342C84C14}" srcId="{CA991880-D39F-454E-80DF-DAAF0708CB5B}" destId="{7EE3EA40-2006-406C-821E-74C0EDBC71E7}" srcOrd="1" destOrd="0" parTransId="{77DE0159-1A2E-4BE6-B8D7-8071F84B2986}" sibTransId="{94514EF9-7EDE-429A-865F-11825302E555}"/>
    <dgm:cxn modelId="{F95D8EA5-D183-4010-B212-42F0F59CB61B}" type="presOf" srcId="{77DE0159-1A2E-4BE6-B8D7-8071F84B2986}" destId="{9C03776C-57B8-4BAD-86BC-93E9409B283D}" srcOrd="0" destOrd="0" presId="urn:microsoft.com/office/officeart/2005/8/layout/radial2"/>
    <dgm:cxn modelId="{59DA2ABD-93CE-4831-9E29-DD2632FFB6F1}" type="presOf" srcId="{CA991880-D39F-454E-80DF-DAAF0708CB5B}" destId="{6FEDA0B8-BF10-4285-82FD-73543744030F}" srcOrd="0" destOrd="0" presId="urn:microsoft.com/office/officeart/2005/8/layout/radial2"/>
    <dgm:cxn modelId="{C20BFCD2-65E9-42C6-9323-7330CDC9161F}" type="presOf" srcId="{2E9E40CE-0292-42E6-BB5D-50D97B212D29}" destId="{03ECFDF5-2507-4B39-8C49-35D6EAF82683}" srcOrd="0" destOrd="0" presId="urn:microsoft.com/office/officeart/2005/8/layout/radial2"/>
    <dgm:cxn modelId="{9CE58DD4-A461-4640-8131-FB3545A93448}" type="presOf" srcId="{7EE3EA40-2006-406C-821E-74C0EDBC71E7}" destId="{7E4471CA-F7EB-4F2D-A272-A3BF9B7B80B8}" srcOrd="0" destOrd="0" presId="urn:microsoft.com/office/officeart/2005/8/layout/radial2"/>
    <dgm:cxn modelId="{CFF430EF-BFF3-4146-87E6-437699E8D1B7}" type="presOf" srcId="{5CC994C6-B7DB-433D-8D5D-B3705B828C9C}" destId="{410FC898-54AD-47ED-BD5C-CA8931270BBC}" srcOrd="0" destOrd="0" presId="urn:microsoft.com/office/officeart/2005/8/layout/radial2"/>
    <dgm:cxn modelId="{5FFD6BA3-3A63-449E-A841-9514D66457D4}" type="presParOf" srcId="{6FEDA0B8-BF10-4285-82FD-73543744030F}" destId="{A37CA1FD-7548-4C37-9913-D59A61A56B50}" srcOrd="0" destOrd="0" presId="urn:microsoft.com/office/officeart/2005/8/layout/radial2"/>
    <dgm:cxn modelId="{659E56DD-5BDB-4076-9E7F-73462F6FD8CF}" type="presParOf" srcId="{A37CA1FD-7548-4C37-9913-D59A61A56B50}" destId="{D5221A66-525A-4FE6-A9CB-52CBDC086681}" srcOrd="0" destOrd="0" presId="urn:microsoft.com/office/officeart/2005/8/layout/radial2"/>
    <dgm:cxn modelId="{E1DA6EE3-87F1-4EC4-8043-DB98A10776DB}" type="presParOf" srcId="{D5221A66-525A-4FE6-A9CB-52CBDC086681}" destId="{1EA71CA3-091B-4550-A05B-D84DF558894C}" srcOrd="0" destOrd="0" presId="urn:microsoft.com/office/officeart/2005/8/layout/radial2"/>
    <dgm:cxn modelId="{8F5F70E7-3731-4DF1-99F6-54E443539AE7}" type="presParOf" srcId="{D5221A66-525A-4FE6-A9CB-52CBDC086681}" destId="{D89FB5FA-F99A-4FF6-8EA4-9D70A47AAABB}" srcOrd="1" destOrd="0" presId="urn:microsoft.com/office/officeart/2005/8/layout/radial2"/>
    <dgm:cxn modelId="{717C464F-580E-4BBE-847D-674568F4B0DB}" type="presParOf" srcId="{A37CA1FD-7548-4C37-9913-D59A61A56B50}" destId="{410FC898-54AD-47ED-BD5C-CA8931270BBC}" srcOrd="1" destOrd="0" presId="urn:microsoft.com/office/officeart/2005/8/layout/radial2"/>
    <dgm:cxn modelId="{2D28B9C6-2FF0-4973-BB50-2E2C49D96B5C}" type="presParOf" srcId="{A37CA1FD-7548-4C37-9913-D59A61A56B50}" destId="{C4D41ECB-B5BE-4CB8-91E1-A6781230AF91}" srcOrd="2" destOrd="0" presId="urn:microsoft.com/office/officeart/2005/8/layout/radial2"/>
    <dgm:cxn modelId="{5B90CE26-66BC-4A6F-99C6-1FF26FC1B745}" type="presParOf" srcId="{C4D41ECB-B5BE-4CB8-91E1-A6781230AF91}" destId="{223C6792-F770-4165-9380-5228562374A6}" srcOrd="0" destOrd="0" presId="urn:microsoft.com/office/officeart/2005/8/layout/radial2"/>
    <dgm:cxn modelId="{5CE349D1-7FD2-450A-A239-2976ECC944B3}" type="presParOf" srcId="{C4D41ECB-B5BE-4CB8-91E1-A6781230AF91}" destId="{08B262D4-D4C2-4664-9275-190F7EAAA059}" srcOrd="1" destOrd="0" presId="urn:microsoft.com/office/officeart/2005/8/layout/radial2"/>
    <dgm:cxn modelId="{A3FEC359-7A60-4FB7-B60A-85E583672C83}" type="presParOf" srcId="{A37CA1FD-7548-4C37-9913-D59A61A56B50}" destId="{9C03776C-57B8-4BAD-86BC-93E9409B283D}" srcOrd="3" destOrd="0" presId="urn:microsoft.com/office/officeart/2005/8/layout/radial2"/>
    <dgm:cxn modelId="{4B9348B2-86B5-4097-9FF7-451DA4AF2D7B}" type="presParOf" srcId="{A37CA1FD-7548-4C37-9913-D59A61A56B50}" destId="{A970A388-1F18-4E5E-B58A-294B40A95B60}" srcOrd="4" destOrd="0" presId="urn:microsoft.com/office/officeart/2005/8/layout/radial2"/>
    <dgm:cxn modelId="{3615DD42-DFAA-4B39-9E3E-7BEBB430D9AD}" type="presParOf" srcId="{A970A388-1F18-4E5E-B58A-294B40A95B60}" destId="{7E4471CA-F7EB-4F2D-A272-A3BF9B7B80B8}" srcOrd="0" destOrd="0" presId="urn:microsoft.com/office/officeart/2005/8/layout/radial2"/>
    <dgm:cxn modelId="{F878B438-2719-400C-A21D-E9B265102293}" type="presParOf" srcId="{A970A388-1F18-4E5E-B58A-294B40A95B60}" destId="{8B574810-E3B5-4023-99A9-A3DDAF709762}" srcOrd="1" destOrd="0" presId="urn:microsoft.com/office/officeart/2005/8/layout/radial2"/>
    <dgm:cxn modelId="{BC5EE92B-65EE-45E9-ABDB-1BD6892D679A}" type="presParOf" srcId="{A37CA1FD-7548-4C37-9913-D59A61A56B50}" destId="{03ECFDF5-2507-4B39-8C49-35D6EAF82683}" srcOrd="5" destOrd="0" presId="urn:microsoft.com/office/officeart/2005/8/layout/radial2"/>
    <dgm:cxn modelId="{225D9722-D04F-4C48-BEA7-3C827186CA55}" type="presParOf" srcId="{A37CA1FD-7548-4C37-9913-D59A61A56B50}" destId="{E262EB03-7E9C-49AE-970C-F8D6CF289468}" srcOrd="6" destOrd="0" presId="urn:microsoft.com/office/officeart/2005/8/layout/radial2"/>
    <dgm:cxn modelId="{8F713424-7636-46C3-AB5D-28D35B7BAC6D}" type="presParOf" srcId="{E262EB03-7E9C-49AE-970C-F8D6CF289468}" destId="{E5E7014B-8201-4EFA-8661-81FDDB3E86A2}" srcOrd="0" destOrd="0" presId="urn:microsoft.com/office/officeart/2005/8/layout/radial2"/>
    <dgm:cxn modelId="{84C3A217-3C74-47C3-B274-7B9A66E436C5}" type="presParOf" srcId="{E262EB03-7E9C-49AE-970C-F8D6CF289468}" destId="{3C364732-DE80-4E97-83BD-1CF89866C457}"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GB" sz="4600" b="0" dirty="0"/>
            <a:t> </a:t>
          </a:r>
          <a:r>
            <a:rPr lang="en-GB" sz="3600" b="1" dirty="0"/>
            <a:t>Going Deeper – Theology, Structures and Pedagogy in Young People’s Faith Development</a:t>
          </a:r>
        </a:p>
        <a:p>
          <a:r>
            <a:rPr lang="en-GB" sz="2800" b="0" dirty="0"/>
            <a:t>Mary</a:t>
          </a:r>
          <a:r>
            <a:rPr lang="en-GB" sz="1400" b="0" dirty="0"/>
            <a:t> </a:t>
          </a:r>
          <a:r>
            <a:rPr lang="en-GB" sz="2800" b="0" dirty="0"/>
            <a:t>Hawes</a:t>
          </a:r>
        </a:p>
        <a:p>
          <a:r>
            <a:rPr lang="en-GB" sz="2800" b="0" dirty="0"/>
            <a:t>National Children &amp; Youth Adviser</a:t>
          </a:r>
          <a:endParaRPr lang="en-US" sz="2800" b="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79920" custLinFactNeighborY="-25476">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GB" sz="4600" b="0" dirty="0"/>
            <a:t> </a:t>
          </a:r>
          <a:r>
            <a:rPr lang="en-GB" sz="3600" b="1" dirty="0"/>
            <a:t>Going Deeper – Theology, Structures and Pedagogy in Young People’s Faith Development</a:t>
          </a:r>
        </a:p>
        <a:p>
          <a:r>
            <a:rPr lang="en-GB" sz="2800" b="0" dirty="0"/>
            <a:t>Mary</a:t>
          </a:r>
          <a:r>
            <a:rPr lang="en-GB" sz="1400" b="0" dirty="0"/>
            <a:t> </a:t>
          </a:r>
          <a:r>
            <a:rPr lang="en-GB" sz="2800" b="0" dirty="0"/>
            <a:t>Hawes</a:t>
          </a:r>
        </a:p>
        <a:p>
          <a:r>
            <a:rPr lang="en-GB" sz="2800" b="0" dirty="0"/>
            <a:t>National Children &amp; Youth Adviser</a:t>
          </a:r>
          <a:endParaRPr lang="en-US" sz="2800" b="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79920" custLinFactNeighborY="-25476">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650D1EE-523C-4454-98F1-6D2589207EC8}" type="doc">
      <dgm:prSet loTypeId="urn:microsoft.com/office/officeart/2005/8/layout/vList5" loCatId="list" qsTypeId="urn:microsoft.com/office/officeart/2005/8/quickstyle/simple1" qsCatId="simple" csTypeId="urn:microsoft.com/office/officeart/2005/8/colors/ColorSchemeForSuggestions" csCatId="other" phldr="1"/>
      <dgm:spPr/>
      <dgm:t>
        <a:bodyPr/>
        <a:lstStyle/>
        <a:p>
          <a:endParaRPr lang="en-US"/>
        </a:p>
      </dgm:t>
    </dgm:pt>
    <dgm:pt modelId="{55FB8264-DE63-48EE-8F17-3234565F8E7B}">
      <dgm:prSet/>
      <dgm:spPr/>
      <dgm:t>
        <a:bodyPr/>
        <a:lstStyle/>
        <a:p>
          <a:pPr>
            <a:lnSpc>
              <a:spcPct val="100000"/>
            </a:lnSpc>
          </a:pPr>
          <a:r>
            <a:rPr lang="en-GB" b="1"/>
            <a:t>Spirituality:</a:t>
          </a:r>
          <a:endParaRPr lang="en-US"/>
        </a:p>
      </dgm:t>
    </dgm:pt>
    <dgm:pt modelId="{222432FC-EA5E-4731-83DD-E35545A9CBF7}" type="parTrans" cxnId="{4953DB06-4567-4F1F-8298-EE794EF9FED9}">
      <dgm:prSet/>
      <dgm:spPr/>
      <dgm:t>
        <a:bodyPr/>
        <a:lstStyle/>
        <a:p>
          <a:endParaRPr lang="en-US"/>
        </a:p>
      </dgm:t>
    </dgm:pt>
    <dgm:pt modelId="{26AA2A41-EB2E-4FFD-991F-990D31183FA8}" type="sibTrans" cxnId="{4953DB06-4567-4F1F-8298-EE794EF9FED9}">
      <dgm:prSet/>
      <dgm:spPr/>
      <dgm:t>
        <a:bodyPr/>
        <a:lstStyle/>
        <a:p>
          <a:endParaRPr lang="en-US"/>
        </a:p>
      </dgm:t>
    </dgm:pt>
    <dgm:pt modelId="{E8731CF0-A915-45BE-B170-F28D92981952}">
      <dgm:prSet custT="1"/>
      <dgm:spPr/>
      <dgm:t>
        <a:bodyPr/>
        <a:lstStyle/>
        <a:p>
          <a:pPr>
            <a:buNone/>
          </a:pPr>
          <a:r>
            <a:rPr lang="en-GB" sz="2000" b="1" dirty="0"/>
            <a:t>    an innate sense of awe and wonder; there’s something or someone more than just me</a:t>
          </a:r>
          <a:endParaRPr lang="en-US" sz="2000" b="1" dirty="0"/>
        </a:p>
      </dgm:t>
    </dgm:pt>
    <dgm:pt modelId="{D1052E9D-7A76-428B-AE1D-D88ED21E2D81}" type="parTrans" cxnId="{A040B0AD-7AB4-4DB2-BEA4-70E2AE4A0E9D}">
      <dgm:prSet/>
      <dgm:spPr/>
      <dgm:t>
        <a:bodyPr/>
        <a:lstStyle/>
        <a:p>
          <a:endParaRPr lang="en-US"/>
        </a:p>
      </dgm:t>
    </dgm:pt>
    <dgm:pt modelId="{DD60AE50-891C-4917-8A22-D36A314BE88A}" type="sibTrans" cxnId="{A040B0AD-7AB4-4DB2-BEA4-70E2AE4A0E9D}">
      <dgm:prSet/>
      <dgm:spPr/>
      <dgm:t>
        <a:bodyPr/>
        <a:lstStyle/>
        <a:p>
          <a:endParaRPr lang="en-US"/>
        </a:p>
      </dgm:t>
    </dgm:pt>
    <dgm:pt modelId="{4D5E4C6F-E769-4830-8761-A023A0D6C0A9}">
      <dgm:prSet/>
      <dgm:spPr/>
      <dgm:t>
        <a:bodyPr/>
        <a:lstStyle/>
        <a:p>
          <a:pPr>
            <a:lnSpc>
              <a:spcPct val="100000"/>
            </a:lnSpc>
          </a:pPr>
          <a:r>
            <a:rPr lang="en-GB" b="1"/>
            <a:t>Faith:</a:t>
          </a:r>
          <a:endParaRPr lang="en-US"/>
        </a:p>
      </dgm:t>
    </dgm:pt>
    <dgm:pt modelId="{4EEB8952-E7B3-4384-8C46-7143CC769418}" type="parTrans" cxnId="{42987884-D55F-42E2-971A-B15E7A1009B8}">
      <dgm:prSet/>
      <dgm:spPr/>
      <dgm:t>
        <a:bodyPr/>
        <a:lstStyle/>
        <a:p>
          <a:endParaRPr lang="en-US"/>
        </a:p>
      </dgm:t>
    </dgm:pt>
    <dgm:pt modelId="{F83D0BAC-D8EF-4294-8722-DAA9B1AB89DD}" type="sibTrans" cxnId="{42987884-D55F-42E2-971A-B15E7A1009B8}">
      <dgm:prSet/>
      <dgm:spPr/>
      <dgm:t>
        <a:bodyPr/>
        <a:lstStyle/>
        <a:p>
          <a:endParaRPr lang="en-US"/>
        </a:p>
      </dgm:t>
    </dgm:pt>
    <dgm:pt modelId="{AEFD2164-2A8A-46E0-88AF-FAB8DCDFD8FF}">
      <dgm:prSet custT="1"/>
      <dgm:spPr/>
      <dgm:t>
        <a:bodyPr/>
        <a:lstStyle/>
        <a:p>
          <a:pPr>
            <a:buNone/>
          </a:pPr>
          <a:r>
            <a:rPr lang="en-GB" sz="2000" b="1" dirty="0"/>
            <a:t>    our response to God;</a:t>
          </a:r>
          <a:endParaRPr lang="en-US" sz="2000" b="1" dirty="0"/>
        </a:p>
      </dgm:t>
    </dgm:pt>
    <dgm:pt modelId="{BEE96D8B-4F89-4650-8B6C-FC4A54F8F560}" type="parTrans" cxnId="{6060B665-6223-49FF-A8E8-71EA4B28EF78}">
      <dgm:prSet/>
      <dgm:spPr/>
      <dgm:t>
        <a:bodyPr/>
        <a:lstStyle/>
        <a:p>
          <a:endParaRPr lang="en-US"/>
        </a:p>
      </dgm:t>
    </dgm:pt>
    <dgm:pt modelId="{28C67878-401A-4D98-8B6F-220CACA3DC00}" type="sibTrans" cxnId="{6060B665-6223-49FF-A8E8-71EA4B28EF78}">
      <dgm:prSet/>
      <dgm:spPr/>
      <dgm:t>
        <a:bodyPr/>
        <a:lstStyle/>
        <a:p>
          <a:endParaRPr lang="en-US"/>
        </a:p>
      </dgm:t>
    </dgm:pt>
    <dgm:pt modelId="{167B09DD-F13E-43C0-9133-E96838628146}">
      <dgm:prSet custT="1"/>
      <dgm:spPr/>
      <dgm:t>
        <a:bodyPr/>
        <a:lstStyle/>
        <a:p>
          <a:pPr>
            <a:buNone/>
          </a:pPr>
          <a:r>
            <a:rPr lang="en-GB" sz="2000" b="1" dirty="0"/>
            <a:t>    making a difference to the life that we live</a:t>
          </a:r>
          <a:endParaRPr lang="en-US" sz="2000" b="1" dirty="0"/>
        </a:p>
      </dgm:t>
    </dgm:pt>
    <dgm:pt modelId="{BBE9C7B4-574C-446A-9FB5-6CD1C9D358EA}" type="parTrans" cxnId="{6720724C-F370-4E98-86A0-39E062270E2C}">
      <dgm:prSet/>
      <dgm:spPr/>
      <dgm:t>
        <a:bodyPr/>
        <a:lstStyle/>
        <a:p>
          <a:endParaRPr lang="en-GB"/>
        </a:p>
      </dgm:t>
    </dgm:pt>
    <dgm:pt modelId="{1664EC07-55F8-4C35-B520-041BD97FA02E}" type="sibTrans" cxnId="{6720724C-F370-4E98-86A0-39E062270E2C}">
      <dgm:prSet/>
      <dgm:spPr/>
      <dgm:t>
        <a:bodyPr/>
        <a:lstStyle/>
        <a:p>
          <a:endParaRPr lang="en-GB"/>
        </a:p>
      </dgm:t>
    </dgm:pt>
    <dgm:pt modelId="{BA32DC91-074C-47EF-811F-ED598D24943F}" type="pres">
      <dgm:prSet presAssocID="{4650D1EE-523C-4454-98F1-6D2589207EC8}" presName="Name0" presStyleCnt="0">
        <dgm:presLayoutVars>
          <dgm:dir/>
          <dgm:animLvl val="lvl"/>
          <dgm:resizeHandles val="exact"/>
        </dgm:presLayoutVars>
      </dgm:prSet>
      <dgm:spPr/>
    </dgm:pt>
    <dgm:pt modelId="{7536F52E-1F2D-4FDB-91B5-6B8965E7D84B}" type="pres">
      <dgm:prSet presAssocID="{55FB8264-DE63-48EE-8F17-3234565F8E7B}" presName="linNode" presStyleCnt="0"/>
      <dgm:spPr/>
    </dgm:pt>
    <dgm:pt modelId="{507CF9A7-9069-4338-BFF2-A61F2AECF0D8}" type="pres">
      <dgm:prSet presAssocID="{55FB8264-DE63-48EE-8F17-3234565F8E7B}" presName="parentText" presStyleLbl="node1" presStyleIdx="0" presStyleCnt="2">
        <dgm:presLayoutVars>
          <dgm:chMax val="1"/>
          <dgm:bulletEnabled val="1"/>
        </dgm:presLayoutVars>
      </dgm:prSet>
      <dgm:spPr/>
    </dgm:pt>
    <dgm:pt modelId="{B485C6F8-FC74-4E96-8F53-C337E94F4EEC}" type="pres">
      <dgm:prSet presAssocID="{55FB8264-DE63-48EE-8F17-3234565F8E7B}" presName="descendantText" presStyleLbl="alignAccFollowNode1" presStyleIdx="0" presStyleCnt="2">
        <dgm:presLayoutVars>
          <dgm:bulletEnabled val="1"/>
        </dgm:presLayoutVars>
      </dgm:prSet>
      <dgm:spPr/>
    </dgm:pt>
    <dgm:pt modelId="{0DF3466C-40CE-4405-9316-85611F010A0C}" type="pres">
      <dgm:prSet presAssocID="{26AA2A41-EB2E-4FFD-991F-990D31183FA8}" presName="sp" presStyleCnt="0"/>
      <dgm:spPr/>
    </dgm:pt>
    <dgm:pt modelId="{3D2F85A7-F25B-4CD4-B93F-5C413D169C2F}" type="pres">
      <dgm:prSet presAssocID="{4D5E4C6F-E769-4830-8761-A023A0D6C0A9}" presName="linNode" presStyleCnt="0"/>
      <dgm:spPr/>
    </dgm:pt>
    <dgm:pt modelId="{68F33DDD-0BF0-49AD-86D6-44A647F15CCF}" type="pres">
      <dgm:prSet presAssocID="{4D5E4C6F-E769-4830-8761-A023A0D6C0A9}" presName="parentText" presStyleLbl="node1" presStyleIdx="1" presStyleCnt="2">
        <dgm:presLayoutVars>
          <dgm:chMax val="1"/>
          <dgm:bulletEnabled val="1"/>
        </dgm:presLayoutVars>
      </dgm:prSet>
      <dgm:spPr/>
    </dgm:pt>
    <dgm:pt modelId="{AF5BF065-5A50-4EE2-BBD2-405B610859D1}" type="pres">
      <dgm:prSet presAssocID="{4D5E4C6F-E769-4830-8761-A023A0D6C0A9}" presName="descendantText" presStyleLbl="alignAccFollowNode1" presStyleIdx="1" presStyleCnt="2" custLinFactNeighborY="1280">
        <dgm:presLayoutVars>
          <dgm:bulletEnabled val="1"/>
        </dgm:presLayoutVars>
      </dgm:prSet>
      <dgm:spPr/>
    </dgm:pt>
  </dgm:ptLst>
  <dgm:cxnLst>
    <dgm:cxn modelId="{4953DB06-4567-4F1F-8298-EE794EF9FED9}" srcId="{4650D1EE-523C-4454-98F1-6D2589207EC8}" destId="{55FB8264-DE63-48EE-8F17-3234565F8E7B}" srcOrd="0" destOrd="0" parTransId="{222432FC-EA5E-4731-83DD-E35545A9CBF7}" sibTransId="{26AA2A41-EB2E-4FFD-991F-990D31183FA8}"/>
    <dgm:cxn modelId="{DF12E361-52FC-4011-882F-D49B9C075A38}" type="presOf" srcId="{55FB8264-DE63-48EE-8F17-3234565F8E7B}" destId="{507CF9A7-9069-4338-BFF2-A61F2AECF0D8}" srcOrd="0" destOrd="0" presId="urn:microsoft.com/office/officeart/2005/8/layout/vList5"/>
    <dgm:cxn modelId="{75B47364-3C49-443B-9AE3-9762D9729AB3}" type="presOf" srcId="{4D5E4C6F-E769-4830-8761-A023A0D6C0A9}" destId="{68F33DDD-0BF0-49AD-86D6-44A647F15CCF}" srcOrd="0" destOrd="0" presId="urn:microsoft.com/office/officeart/2005/8/layout/vList5"/>
    <dgm:cxn modelId="{6060B665-6223-49FF-A8E8-71EA4B28EF78}" srcId="{4D5E4C6F-E769-4830-8761-A023A0D6C0A9}" destId="{AEFD2164-2A8A-46E0-88AF-FAB8DCDFD8FF}" srcOrd="0" destOrd="0" parTransId="{BEE96D8B-4F89-4650-8B6C-FC4A54F8F560}" sibTransId="{28C67878-401A-4D98-8B6F-220CACA3DC00}"/>
    <dgm:cxn modelId="{6720724C-F370-4E98-86A0-39E062270E2C}" srcId="{4D5E4C6F-E769-4830-8761-A023A0D6C0A9}" destId="{167B09DD-F13E-43C0-9133-E96838628146}" srcOrd="1" destOrd="0" parTransId="{BBE9C7B4-574C-446A-9FB5-6CD1C9D358EA}" sibTransId="{1664EC07-55F8-4C35-B520-041BD97FA02E}"/>
    <dgm:cxn modelId="{2E4B257E-BA6D-4EC2-975C-08E8A336101A}" type="presOf" srcId="{E8731CF0-A915-45BE-B170-F28D92981952}" destId="{B485C6F8-FC74-4E96-8F53-C337E94F4EEC}" srcOrd="0" destOrd="0" presId="urn:microsoft.com/office/officeart/2005/8/layout/vList5"/>
    <dgm:cxn modelId="{42987884-D55F-42E2-971A-B15E7A1009B8}" srcId="{4650D1EE-523C-4454-98F1-6D2589207EC8}" destId="{4D5E4C6F-E769-4830-8761-A023A0D6C0A9}" srcOrd="1" destOrd="0" parTransId="{4EEB8952-E7B3-4384-8C46-7143CC769418}" sibTransId="{F83D0BAC-D8EF-4294-8722-DAA9B1AB89DD}"/>
    <dgm:cxn modelId="{A040B0AD-7AB4-4DB2-BEA4-70E2AE4A0E9D}" srcId="{55FB8264-DE63-48EE-8F17-3234565F8E7B}" destId="{E8731CF0-A915-45BE-B170-F28D92981952}" srcOrd="0" destOrd="0" parTransId="{D1052E9D-7A76-428B-AE1D-D88ED21E2D81}" sibTransId="{DD60AE50-891C-4917-8A22-D36A314BE88A}"/>
    <dgm:cxn modelId="{FC32DCC9-806C-4C3C-B08B-82EFC55D2F41}" type="presOf" srcId="{167B09DD-F13E-43C0-9133-E96838628146}" destId="{AF5BF065-5A50-4EE2-BBD2-405B610859D1}" srcOrd="0" destOrd="1" presId="urn:microsoft.com/office/officeart/2005/8/layout/vList5"/>
    <dgm:cxn modelId="{7D2E82CA-A62B-4013-B5D1-66F3D8BB91D0}" type="presOf" srcId="{4650D1EE-523C-4454-98F1-6D2589207EC8}" destId="{BA32DC91-074C-47EF-811F-ED598D24943F}" srcOrd="0" destOrd="0" presId="urn:microsoft.com/office/officeart/2005/8/layout/vList5"/>
    <dgm:cxn modelId="{5C0E0DD9-7F9E-4DD3-B1F9-D25F460B546D}" type="presOf" srcId="{AEFD2164-2A8A-46E0-88AF-FAB8DCDFD8FF}" destId="{AF5BF065-5A50-4EE2-BBD2-405B610859D1}" srcOrd="0" destOrd="0" presId="urn:microsoft.com/office/officeart/2005/8/layout/vList5"/>
    <dgm:cxn modelId="{45B85B9B-E18D-4B73-8085-3C09945AEF0F}" type="presParOf" srcId="{BA32DC91-074C-47EF-811F-ED598D24943F}" destId="{7536F52E-1F2D-4FDB-91B5-6B8965E7D84B}" srcOrd="0" destOrd="0" presId="urn:microsoft.com/office/officeart/2005/8/layout/vList5"/>
    <dgm:cxn modelId="{CDDBDBEB-2720-426E-A767-FCA80C0BEA67}" type="presParOf" srcId="{7536F52E-1F2D-4FDB-91B5-6B8965E7D84B}" destId="{507CF9A7-9069-4338-BFF2-A61F2AECF0D8}" srcOrd="0" destOrd="0" presId="urn:microsoft.com/office/officeart/2005/8/layout/vList5"/>
    <dgm:cxn modelId="{EFAB91B6-5AC0-4663-BDA9-874AB6518AFB}" type="presParOf" srcId="{7536F52E-1F2D-4FDB-91B5-6B8965E7D84B}" destId="{B485C6F8-FC74-4E96-8F53-C337E94F4EEC}" srcOrd="1" destOrd="0" presId="urn:microsoft.com/office/officeart/2005/8/layout/vList5"/>
    <dgm:cxn modelId="{1FE79C08-DADB-4A7A-A44C-D4D0159DDE98}" type="presParOf" srcId="{BA32DC91-074C-47EF-811F-ED598D24943F}" destId="{0DF3466C-40CE-4405-9316-85611F010A0C}" srcOrd="1" destOrd="0" presId="urn:microsoft.com/office/officeart/2005/8/layout/vList5"/>
    <dgm:cxn modelId="{7287B552-F3F3-4792-866A-DB4E1EB07178}" type="presParOf" srcId="{BA32DC91-074C-47EF-811F-ED598D24943F}" destId="{3D2F85A7-F25B-4CD4-B93F-5C413D169C2F}" srcOrd="2" destOrd="0" presId="urn:microsoft.com/office/officeart/2005/8/layout/vList5"/>
    <dgm:cxn modelId="{725B1FAB-6E03-4A81-B999-49094DEB1827}" type="presParOf" srcId="{3D2F85A7-F25B-4CD4-B93F-5C413D169C2F}" destId="{68F33DDD-0BF0-49AD-86D6-44A647F15CCF}" srcOrd="0" destOrd="0" presId="urn:microsoft.com/office/officeart/2005/8/layout/vList5"/>
    <dgm:cxn modelId="{0C201E2E-79E2-4E65-9CD2-1DB93A92138C}" type="presParOf" srcId="{3D2F85A7-F25B-4CD4-B93F-5C413D169C2F}" destId="{AF5BF065-5A50-4EE2-BBD2-405B610859D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DD801CF-42B0-4254-A24F-A08465A8B52A}" type="doc">
      <dgm:prSet loTypeId="urn:microsoft.com/office/officeart/2005/8/layout/vList2" loCatId="list" qsTypeId="urn:microsoft.com/office/officeart/2005/8/quickstyle/simple3" qsCatId="simple" csTypeId="urn:microsoft.com/office/officeart/2005/8/colors/accent4_2" csCatId="accent4"/>
      <dgm:spPr/>
      <dgm:t>
        <a:bodyPr/>
        <a:lstStyle/>
        <a:p>
          <a:endParaRPr lang="en-US"/>
        </a:p>
      </dgm:t>
    </dgm:pt>
    <dgm:pt modelId="{FE51ADB7-F3AE-4F5D-B359-91FB600D6EC9}">
      <dgm:prSet/>
      <dgm:spPr/>
      <dgm:t>
        <a:bodyPr/>
        <a:lstStyle/>
        <a:p>
          <a:r>
            <a:rPr lang="en-GB" dirty="0"/>
            <a:t>About learning</a:t>
          </a:r>
          <a:endParaRPr lang="en-US" dirty="0"/>
        </a:p>
      </dgm:t>
    </dgm:pt>
    <dgm:pt modelId="{5B3BC71D-B3C2-41FC-B67B-B8F064B545D8}" type="parTrans" cxnId="{CD20FB3A-929E-446A-9DE4-FBF827C472A4}">
      <dgm:prSet/>
      <dgm:spPr/>
      <dgm:t>
        <a:bodyPr/>
        <a:lstStyle/>
        <a:p>
          <a:endParaRPr lang="en-US"/>
        </a:p>
      </dgm:t>
    </dgm:pt>
    <dgm:pt modelId="{750A7C36-33D4-4C21-BFAF-4AD4F0251A31}" type="sibTrans" cxnId="{CD20FB3A-929E-446A-9DE4-FBF827C472A4}">
      <dgm:prSet/>
      <dgm:spPr/>
      <dgm:t>
        <a:bodyPr/>
        <a:lstStyle/>
        <a:p>
          <a:endParaRPr lang="en-US"/>
        </a:p>
      </dgm:t>
    </dgm:pt>
    <dgm:pt modelId="{4BFF048C-7E39-4AD6-A9E1-70A4C190172E}">
      <dgm:prSet/>
      <dgm:spPr/>
      <dgm:t>
        <a:bodyPr/>
        <a:lstStyle/>
        <a:p>
          <a:r>
            <a:rPr lang="en-GB" dirty="0"/>
            <a:t>About developmental milestones</a:t>
          </a:r>
          <a:endParaRPr lang="en-US" dirty="0"/>
        </a:p>
      </dgm:t>
    </dgm:pt>
    <dgm:pt modelId="{9DFC5BF0-7206-4ADE-AC4B-E53273181A64}" type="parTrans" cxnId="{41BA4072-9979-4AB6-9DFB-F8CD70A78C25}">
      <dgm:prSet/>
      <dgm:spPr/>
      <dgm:t>
        <a:bodyPr/>
        <a:lstStyle/>
        <a:p>
          <a:endParaRPr lang="en-US"/>
        </a:p>
      </dgm:t>
    </dgm:pt>
    <dgm:pt modelId="{58E0CF83-C427-44B4-9DA7-C97F95BD211E}" type="sibTrans" cxnId="{41BA4072-9979-4AB6-9DFB-F8CD70A78C25}">
      <dgm:prSet/>
      <dgm:spPr/>
      <dgm:t>
        <a:bodyPr/>
        <a:lstStyle/>
        <a:p>
          <a:endParaRPr lang="en-US"/>
        </a:p>
      </dgm:t>
    </dgm:pt>
    <dgm:pt modelId="{B611A6B7-E02B-4107-9413-EF2C40C7EC6F}">
      <dgm:prSet/>
      <dgm:spPr/>
      <dgm:t>
        <a:bodyPr/>
        <a:lstStyle/>
        <a:p>
          <a:r>
            <a:rPr lang="en-GB" dirty="0"/>
            <a:t>About getting close to the ideal</a:t>
          </a:r>
          <a:endParaRPr lang="en-US" dirty="0"/>
        </a:p>
      </dgm:t>
    </dgm:pt>
    <dgm:pt modelId="{04D755A4-F40D-4B98-BD49-595E678743C1}" type="parTrans" cxnId="{27D53B43-0521-40D1-A3FD-F765B794C798}">
      <dgm:prSet/>
      <dgm:spPr/>
      <dgm:t>
        <a:bodyPr/>
        <a:lstStyle/>
        <a:p>
          <a:endParaRPr lang="en-US"/>
        </a:p>
      </dgm:t>
    </dgm:pt>
    <dgm:pt modelId="{1B06896C-F150-40C4-A565-21BAA4D73C01}" type="sibTrans" cxnId="{27D53B43-0521-40D1-A3FD-F765B794C798}">
      <dgm:prSet/>
      <dgm:spPr/>
      <dgm:t>
        <a:bodyPr/>
        <a:lstStyle/>
        <a:p>
          <a:endParaRPr lang="en-US"/>
        </a:p>
      </dgm:t>
    </dgm:pt>
    <dgm:pt modelId="{955BF1D3-EC9E-47A1-854E-C26C5B0B0F4D}">
      <dgm:prSet/>
      <dgm:spPr/>
      <dgm:t>
        <a:bodyPr/>
        <a:lstStyle/>
        <a:p>
          <a:r>
            <a:rPr lang="en-GB" dirty="0"/>
            <a:t>Linear or hierarchical</a:t>
          </a:r>
          <a:endParaRPr lang="en-US" dirty="0"/>
        </a:p>
      </dgm:t>
    </dgm:pt>
    <dgm:pt modelId="{E1949BAE-3B91-4294-BA94-89035EAD842C}" type="parTrans" cxnId="{85BBAF79-FB13-4CB1-910A-15241C222A7E}">
      <dgm:prSet/>
      <dgm:spPr/>
      <dgm:t>
        <a:bodyPr/>
        <a:lstStyle/>
        <a:p>
          <a:endParaRPr lang="en-US"/>
        </a:p>
      </dgm:t>
    </dgm:pt>
    <dgm:pt modelId="{7704A135-C23B-4F6B-ADAB-4C5C50B468E5}" type="sibTrans" cxnId="{85BBAF79-FB13-4CB1-910A-15241C222A7E}">
      <dgm:prSet/>
      <dgm:spPr/>
      <dgm:t>
        <a:bodyPr/>
        <a:lstStyle/>
        <a:p>
          <a:endParaRPr lang="en-US"/>
        </a:p>
      </dgm:t>
    </dgm:pt>
    <dgm:pt modelId="{0EE98ED3-AD9B-4256-ABAC-7CAAD81759B4}">
      <dgm:prSet/>
      <dgm:spPr/>
      <dgm:t>
        <a:bodyPr/>
        <a:lstStyle/>
        <a:p>
          <a:r>
            <a:rPr lang="en-GB" dirty="0"/>
            <a:t>Possible to teach it</a:t>
          </a:r>
          <a:endParaRPr lang="en-US" dirty="0"/>
        </a:p>
      </dgm:t>
    </dgm:pt>
    <dgm:pt modelId="{C70EBADF-B334-4FCE-8537-BF1EE2A69975}" type="parTrans" cxnId="{3870D440-7ED7-4546-8214-B484715CDCCF}">
      <dgm:prSet/>
      <dgm:spPr/>
      <dgm:t>
        <a:bodyPr/>
        <a:lstStyle/>
        <a:p>
          <a:endParaRPr lang="en-US"/>
        </a:p>
      </dgm:t>
    </dgm:pt>
    <dgm:pt modelId="{27EA8014-6B34-49A1-8D86-A2CD8EF79157}" type="sibTrans" cxnId="{3870D440-7ED7-4546-8214-B484715CDCCF}">
      <dgm:prSet/>
      <dgm:spPr/>
      <dgm:t>
        <a:bodyPr/>
        <a:lstStyle/>
        <a:p>
          <a:endParaRPr lang="en-US"/>
        </a:p>
      </dgm:t>
    </dgm:pt>
    <dgm:pt modelId="{F8A471FB-62B6-4C13-BFCB-9D0360E14BFF}" type="pres">
      <dgm:prSet presAssocID="{1DD801CF-42B0-4254-A24F-A08465A8B52A}" presName="linear" presStyleCnt="0">
        <dgm:presLayoutVars>
          <dgm:animLvl val="lvl"/>
          <dgm:resizeHandles val="exact"/>
        </dgm:presLayoutVars>
      </dgm:prSet>
      <dgm:spPr/>
    </dgm:pt>
    <dgm:pt modelId="{3FAA14EF-1761-4847-AA8D-1AACB25F93A8}" type="pres">
      <dgm:prSet presAssocID="{FE51ADB7-F3AE-4F5D-B359-91FB600D6EC9}" presName="parentText" presStyleLbl="node1" presStyleIdx="0" presStyleCnt="5">
        <dgm:presLayoutVars>
          <dgm:chMax val="0"/>
          <dgm:bulletEnabled val="1"/>
        </dgm:presLayoutVars>
      </dgm:prSet>
      <dgm:spPr/>
    </dgm:pt>
    <dgm:pt modelId="{90945327-7556-4140-B461-2FC837CFF108}" type="pres">
      <dgm:prSet presAssocID="{750A7C36-33D4-4C21-BFAF-4AD4F0251A31}" presName="spacer" presStyleCnt="0"/>
      <dgm:spPr/>
    </dgm:pt>
    <dgm:pt modelId="{7D2CE59A-DA4E-496B-85B8-B01F05D712CB}" type="pres">
      <dgm:prSet presAssocID="{4BFF048C-7E39-4AD6-A9E1-70A4C190172E}" presName="parentText" presStyleLbl="node1" presStyleIdx="1" presStyleCnt="5">
        <dgm:presLayoutVars>
          <dgm:chMax val="0"/>
          <dgm:bulletEnabled val="1"/>
        </dgm:presLayoutVars>
      </dgm:prSet>
      <dgm:spPr/>
    </dgm:pt>
    <dgm:pt modelId="{302F6268-E45B-4690-AF39-BA60537B578C}" type="pres">
      <dgm:prSet presAssocID="{58E0CF83-C427-44B4-9DA7-C97F95BD211E}" presName="spacer" presStyleCnt="0"/>
      <dgm:spPr/>
    </dgm:pt>
    <dgm:pt modelId="{C77C048F-4861-4674-87AC-9DC49F464A40}" type="pres">
      <dgm:prSet presAssocID="{B611A6B7-E02B-4107-9413-EF2C40C7EC6F}" presName="parentText" presStyleLbl="node1" presStyleIdx="2" presStyleCnt="5">
        <dgm:presLayoutVars>
          <dgm:chMax val="0"/>
          <dgm:bulletEnabled val="1"/>
        </dgm:presLayoutVars>
      </dgm:prSet>
      <dgm:spPr/>
    </dgm:pt>
    <dgm:pt modelId="{15E0AB0D-34BB-4E07-BD2C-01364B6B12CC}" type="pres">
      <dgm:prSet presAssocID="{1B06896C-F150-40C4-A565-21BAA4D73C01}" presName="spacer" presStyleCnt="0"/>
      <dgm:spPr/>
    </dgm:pt>
    <dgm:pt modelId="{E833AEA3-C84A-4CD5-8B2E-AF681664A021}" type="pres">
      <dgm:prSet presAssocID="{955BF1D3-EC9E-47A1-854E-C26C5B0B0F4D}" presName="parentText" presStyleLbl="node1" presStyleIdx="3" presStyleCnt="5">
        <dgm:presLayoutVars>
          <dgm:chMax val="0"/>
          <dgm:bulletEnabled val="1"/>
        </dgm:presLayoutVars>
      </dgm:prSet>
      <dgm:spPr/>
    </dgm:pt>
    <dgm:pt modelId="{B7A0927A-856D-4959-9337-25E5B4874977}" type="pres">
      <dgm:prSet presAssocID="{7704A135-C23B-4F6B-ADAB-4C5C50B468E5}" presName="spacer" presStyleCnt="0"/>
      <dgm:spPr/>
    </dgm:pt>
    <dgm:pt modelId="{18799303-42B0-4482-A2A3-F7C641C5F02F}" type="pres">
      <dgm:prSet presAssocID="{0EE98ED3-AD9B-4256-ABAC-7CAAD81759B4}" presName="parentText" presStyleLbl="node1" presStyleIdx="4" presStyleCnt="5">
        <dgm:presLayoutVars>
          <dgm:chMax val="0"/>
          <dgm:bulletEnabled val="1"/>
        </dgm:presLayoutVars>
      </dgm:prSet>
      <dgm:spPr/>
    </dgm:pt>
  </dgm:ptLst>
  <dgm:cxnLst>
    <dgm:cxn modelId="{012BB20A-A767-4512-9CBF-A0FD358F6FFC}" type="presOf" srcId="{B611A6B7-E02B-4107-9413-EF2C40C7EC6F}" destId="{C77C048F-4861-4674-87AC-9DC49F464A40}" srcOrd="0" destOrd="0" presId="urn:microsoft.com/office/officeart/2005/8/layout/vList2"/>
    <dgm:cxn modelId="{C14FB328-9545-46C0-BAFE-C7D286484F54}" type="presOf" srcId="{955BF1D3-EC9E-47A1-854E-C26C5B0B0F4D}" destId="{E833AEA3-C84A-4CD5-8B2E-AF681664A021}" srcOrd="0" destOrd="0" presId="urn:microsoft.com/office/officeart/2005/8/layout/vList2"/>
    <dgm:cxn modelId="{CD20FB3A-929E-446A-9DE4-FBF827C472A4}" srcId="{1DD801CF-42B0-4254-A24F-A08465A8B52A}" destId="{FE51ADB7-F3AE-4F5D-B359-91FB600D6EC9}" srcOrd="0" destOrd="0" parTransId="{5B3BC71D-B3C2-41FC-B67B-B8F064B545D8}" sibTransId="{750A7C36-33D4-4C21-BFAF-4AD4F0251A31}"/>
    <dgm:cxn modelId="{3870D440-7ED7-4546-8214-B484715CDCCF}" srcId="{1DD801CF-42B0-4254-A24F-A08465A8B52A}" destId="{0EE98ED3-AD9B-4256-ABAC-7CAAD81759B4}" srcOrd="4" destOrd="0" parTransId="{C70EBADF-B334-4FCE-8537-BF1EE2A69975}" sibTransId="{27EA8014-6B34-49A1-8D86-A2CD8EF79157}"/>
    <dgm:cxn modelId="{E05E9660-154A-4F49-A277-AE26F8CD8178}" type="presOf" srcId="{FE51ADB7-F3AE-4F5D-B359-91FB600D6EC9}" destId="{3FAA14EF-1761-4847-AA8D-1AACB25F93A8}" srcOrd="0" destOrd="0" presId="urn:microsoft.com/office/officeart/2005/8/layout/vList2"/>
    <dgm:cxn modelId="{6C760762-B4BD-4B3F-BA21-368F71D5E28B}" type="presOf" srcId="{1DD801CF-42B0-4254-A24F-A08465A8B52A}" destId="{F8A471FB-62B6-4C13-BFCB-9D0360E14BFF}" srcOrd="0" destOrd="0" presId="urn:microsoft.com/office/officeart/2005/8/layout/vList2"/>
    <dgm:cxn modelId="{27D53B43-0521-40D1-A3FD-F765B794C798}" srcId="{1DD801CF-42B0-4254-A24F-A08465A8B52A}" destId="{B611A6B7-E02B-4107-9413-EF2C40C7EC6F}" srcOrd="2" destOrd="0" parTransId="{04D755A4-F40D-4B98-BD49-595E678743C1}" sibTransId="{1B06896C-F150-40C4-A565-21BAA4D73C01}"/>
    <dgm:cxn modelId="{D05DB744-223F-49DC-B5A1-0248D27C1A85}" type="presOf" srcId="{0EE98ED3-AD9B-4256-ABAC-7CAAD81759B4}" destId="{18799303-42B0-4482-A2A3-F7C641C5F02F}" srcOrd="0" destOrd="0" presId="urn:microsoft.com/office/officeart/2005/8/layout/vList2"/>
    <dgm:cxn modelId="{41BA4072-9979-4AB6-9DFB-F8CD70A78C25}" srcId="{1DD801CF-42B0-4254-A24F-A08465A8B52A}" destId="{4BFF048C-7E39-4AD6-A9E1-70A4C190172E}" srcOrd="1" destOrd="0" parTransId="{9DFC5BF0-7206-4ADE-AC4B-E53273181A64}" sibTransId="{58E0CF83-C427-44B4-9DA7-C97F95BD211E}"/>
    <dgm:cxn modelId="{85BBAF79-FB13-4CB1-910A-15241C222A7E}" srcId="{1DD801CF-42B0-4254-A24F-A08465A8B52A}" destId="{955BF1D3-EC9E-47A1-854E-C26C5B0B0F4D}" srcOrd="3" destOrd="0" parTransId="{E1949BAE-3B91-4294-BA94-89035EAD842C}" sibTransId="{7704A135-C23B-4F6B-ADAB-4C5C50B468E5}"/>
    <dgm:cxn modelId="{AFDD24CB-6235-4FE6-812D-6CC6900A04D5}" type="presOf" srcId="{4BFF048C-7E39-4AD6-A9E1-70A4C190172E}" destId="{7D2CE59A-DA4E-496B-85B8-B01F05D712CB}" srcOrd="0" destOrd="0" presId="urn:microsoft.com/office/officeart/2005/8/layout/vList2"/>
    <dgm:cxn modelId="{D5F61C21-BE17-42D2-971F-A89A2FC019FA}" type="presParOf" srcId="{F8A471FB-62B6-4C13-BFCB-9D0360E14BFF}" destId="{3FAA14EF-1761-4847-AA8D-1AACB25F93A8}" srcOrd="0" destOrd="0" presId="urn:microsoft.com/office/officeart/2005/8/layout/vList2"/>
    <dgm:cxn modelId="{F92C5A90-93A7-4B8F-B4D0-BFEC0064B101}" type="presParOf" srcId="{F8A471FB-62B6-4C13-BFCB-9D0360E14BFF}" destId="{90945327-7556-4140-B461-2FC837CFF108}" srcOrd="1" destOrd="0" presId="urn:microsoft.com/office/officeart/2005/8/layout/vList2"/>
    <dgm:cxn modelId="{DA3B1A76-1DDF-4DB3-B18E-023C63500961}" type="presParOf" srcId="{F8A471FB-62B6-4C13-BFCB-9D0360E14BFF}" destId="{7D2CE59A-DA4E-496B-85B8-B01F05D712CB}" srcOrd="2" destOrd="0" presId="urn:microsoft.com/office/officeart/2005/8/layout/vList2"/>
    <dgm:cxn modelId="{5313B470-7883-4D55-9CCD-9BC774540D85}" type="presParOf" srcId="{F8A471FB-62B6-4C13-BFCB-9D0360E14BFF}" destId="{302F6268-E45B-4690-AF39-BA60537B578C}" srcOrd="3" destOrd="0" presId="urn:microsoft.com/office/officeart/2005/8/layout/vList2"/>
    <dgm:cxn modelId="{49DDD490-4A2A-44FF-A61F-0F16A8CF8DFF}" type="presParOf" srcId="{F8A471FB-62B6-4C13-BFCB-9D0360E14BFF}" destId="{C77C048F-4861-4674-87AC-9DC49F464A40}" srcOrd="4" destOrd="0" presId="urn:microsoft.com/office/officeart/2005/8/layout/vList2"/>
    <dgm:cxn modelId="{D5145EEF-9B95-4203-A1C2-EDC9314F2436}" type="presParOf" srcId="{F8A471FB-62B6-4C13-BFCB-9D0360E14BFF}" destId="{15E0AB0D-34BB-4E07-BD2C-01364B6B12CC}" srcOrd="5" destOrd="0" presId="urn:microsoft.com/office/officeart/2005/8/layout/vList2"/>
    <dgm:cxn modelId="{7D9A3BEC-206D-446D-959F-3C65CFDAF857}" type="presParOf" srcId="{F8A471FB-62B6-4C13-BFCB-9D0360E14BFF}" destId="{E833AEA3-C84A-4CD5-8B2E-AF681664A021}" srcOrd="6" destOrd="0" presId="urn:microsoft.com/office/officeart/2005/8/layout/vList2"/>
    <dgm:cxn modelId="{9066EB8F-0C51-4835-A007-E936C3D27E7A}" type="presParOf" srcId="{F8A471FB-62B6-4C13-BFCB-9D0360E14BFF}" destId="{B7A0927A-856D-4959-9337-25E5B4874977}" srcOrd="7" destOrd="0" presId="urn:microsoft.com/office/officeart/2005/8/layout/vList2"/>
    <dgm:cxn modelId="{B0CED9BC-DB92-4D13-B6F4-BB6FD34B53F5}" type="presParOf" srcId="{F8A471FB-62B6-4C13-BFCB-9D0360E14BFF}" destId="{18799303-42B0-4482-A2A3-F7C641C5F02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779F0A3-9502-47FD-AEE0-63B6F555B19F}" type="doc">
      <dgm:prSet loTypeId="urn:microsoft.com/office/officeart/2005/8/layout/hierarchy1" loCatId="hierarchy" qsTypeId="urn:microsoft.com/office/officeart/2005/8/quickstyle/simple3" qsCatId="simple" csTypeId="urn:microsoft.com/office/officeart/2005/8/colors/accent6_2" csCatId="accent6"/>
      <dgm:spPr/>
      <dgm:t>
        <a:bodyPr/>
        <a:lstStyle/>
        <a:p>
          <a:endParaRPr lang="en-US"/>
        </a:p>
      </dgm:t>
    </dgm:pt>
    <dgm:pt modelId="{3B81561F-DA90-4B51-8249-AB1FDCD8E211}">
      <dgm:prSet/>
      <dgm:spPr/>
      <dgm:t>
        <a:bodyPr/>
        <a:lstStyle/>
        <a:p>
          <a:r>
            <a:rPr lang="en-GB" dirty="0"/>
            <a:t>Religion is identified as a matter of mind, belief and practise, part of cultural expression associated with minority rights and human equality.</a:t>
          </a:r>
          <a:endParaRPr lang="en-US" dirty="0"/>
        </a:p>
      </dgm:t>
    </dgm:pt>
    <dgm:pt modelId="{BF4A7293-1F76-46E5-86CC-97386B7E9697}" type="parTrans" cxnId="{09AFC35B-8D2D-4A34-8936-B2102813F40B}">
      <dgm:prSet/>
      <dgm:spPr/>
      <dgm:t>
        <a:bodyPr/>
        <a:lstStyle/>
        <a:p>
          <a:endParaRPr lang="en-US"/>
        </a:p>
      </dgm:t>
    </dgm:pt>
    <dgm:pt modelId="{CA9CC860-CE39-4BBF-B715-98DB082A79E7}" type="sibTrans" cxnId="{09AFC35B-8D2D-4A34-8936-B2102813F40B}">
      <dgm:prSet/>
      <dgm:spPr/>
      <dgm:t>
        <a:bodyPr/>
        <a:lstStyle/>
        <a:p>
          <a:endParaRPr lang="en-US"/>
        </a:p>
      </dgm:t>
    </dgm:pt>
    <dgm:pt modelId="{3FB15ED3-75BA-483D-B6E0-E629A78B9A7D}">
      <dgm:prSet/>
      <dgm:spPr/>
      <dgm:t>
        <a:bodyPr/>
        <a:lstStyle/>
        <a:p>
          <a:r>
            <a:rPr lang="en-GB" dirty="0"/>
            <a:t>Spirituality is identified as an aspect of human development and overall human health.</a:t>
          </a:r>
          <a:endParaRPr lang="en-US" dirty="0"/>
        </a:p>
      </dgm:t>
    </dgm:pt>
    <dgm:pt modelId="{29C5F6B5-67E4-4237-A3A2-90074F8B95E1}" type="parTrans" cxnId="{6E2E6ACF-25D4-4E1A-9AC3-6D414620BA42}">
      <dgm:prSet/>
      <dgm:spPr/>
      <dgm:t>
        <a:bodyPr/>
        <a:lstStyle/>
        <a:p>
          <a:endParaRPr lang="en-US"/>
        </a:p>
      </dgm:t>
    </dgm:pt>
    <dgm:pt modelId="{0C5FA68C-01AC-4AD4-B64B-7DD3A11706B6}" type="sibTrans" cxnId="{6E2E6ACF-25D4-4E1A-9AC3-6D414620BA42}">
      <dgm:prSet/>
      <dgm:spPr/>
      <dgm:t>
        <a:bodyPr/>
        <a:lstStyle/>
        <a:p>
          <a:endParaRPr lang="en-US"/>
        </a:p>
      </dgm:t>
    </dgm:pt>
    <dgm:pt modelId="{14AD040D-0D42-496B-8324-DAFBEF332DD1}" type="pres">
      <dgm:prSet presAssocID="{7779F0A3-9502-47FD-AEE0-63B6F555B19F}" presName="hierChild1" presStyleCnt="0">
        <dgm:presLayoutVars>
          <dgm:chPref val="1"/>
          <dgm:dir/>
          <dgm:animOne val="branch"/>
          <dgm:animLvl val="lvl"/>
          <dgm:resizeHandles/>
        </dgm:presLayoutVars>
      </dgm:prSet>
      <dgm:spPr/>
    </dgm:pt>
    <dgm:pt modelId="{C542D32E-1C41-4749-83FA-306A0EDD20DC}" type="pres">
      <dgm:prSet presAssocID="{3B81561F-DA90-4B51-8249-AB1FDCD8E211}" presName="hierRoot1" presStyleCnt="0"/>
      <dgm:spPr/>
    </dgm:pt>
    <dgm:pt modelId="{B8DC4585-11D9-446D-9B85-950B3EEA5264}" type="pres">
      <dgm:prSet presAssocID="{3B81561F-DA90-4B51-8249-AB1FDCD8E211}" presName="composite" presStyleCnt="0"/>
      <dgm:spPr/>
    </dgm:pt>
    <dgm:pt modelId="{9B67B539-8C87-489B-859E-1B8D4A6A41C9}" type="pres">
      <dgm:prSet presAssocID="{3B81561F-DA90-4B51-8249-AB1FDCD8E211}" presName="background" presStyleLbl="node0" presStyleIdx="0" presStyleCnt="2"/>
      <dgm:spPr>
        <a:solidFill>
          <a:schemeClr val="accent1">
            <a:lumMod val="60000"/>
            <a:lumOff val="40000"/>
          </a:schemeClr>
        </a:solidFill>
      </dgm:spPr>
    </dgm:pt>
    <dgm:pt modelId="{CCD125B0-62AF-41E5-A855-25B041DF4615}" type="pres">
      <dgm:prSet presAssocID="{3B81561F-DA90-4B51-8249-AB1FDCD8E211}" presName="text" presStyleLbl="fgAcc0" presStyleIdx="0" presStyleCnt="2">
        <dgm:presLayoutVars>
          <dgm:chPref val="3"/>
        </dgm:presLayoutVars>
      </dgm:prSet>
      <dgm:spPr/>
    </dgm:pt>
    <dgm:pt modelId="{BF3589F7-93B3-4343-972C-10EE95ED27A4}" type="pres">
      <dgm:prSet presAssocID="{3B81561F-DA90-4B51-8249-AB1FDCD8E211}" presName="hierChild2" presStyleCnt="0"/>
      <dgm:spPr/>
    </dgm:pt>
    <dgm:pt modelId="{D7CE8DC3-DBB5-4A35-BE95-FD28005C5871}" type="pres">
      <dgm:prSet presAssocID="{3FB15ED3-75BA-483D-B6E0-E629A78B9A7D}" presName="hierRoot1" presStyleCnt="0"/>
      <dgm:spPr/>
    </dgm:pt>
    <dgm:pt modelId="{C2EA0069-A113-44BA-BC0B-F0B133B41FC2}" type="pres">
      <dgm:prSet presAssocID="{3FB15ED3-75BA-483D-B6E0-E629A78B9A7D}" presName="composite" presStyleCnt="0"/>
      <dgm:spPr/>
    </dgm:pt>
    <dgm:pt modelId="{9A6AE0A5-66E8-4E71-89FE-7675C7DCA81B}" type="pres">
      <dgm:prSet presAssocID="{3FB15ED3-75BA-483D-B6E0-E629A78B9A7D}" presName="background" presStyleLbl="node0" presStyleIdx="1" presStyleCnt="2"/>
      <dgm:spPr>
        <a:solidFill>
          <a:schemeClr val="accent1">
            <a:lumMod val="60000"/>
            <a:lumOff val="40000"/>
          </a:schemeClr>
        </a:solidFill>
      </dgm:spPr>
    </dgm:pt>
    <dgm:pt modelId="{890ECC73-A8A8-44CA-A63F-84B9DACCBF00}" type="pres">
      <dgm:prSet presAssocID="{3FB15ED3-75BA-483D-B6E0-E629A78B9A7D}" presName="text" presStyleLbl="fgAcc0" presStyleIdx="1" presStyleCnt="2">
        <dgm:presLayoutVars>
          <dgm:chPref val="3"/>
        </dgm:presLayoutVars>
      </dgm:prSet>
      <dgm:spPr/>
    </dgm:pt>
    <dgm:pt modelId="{3C22586D-76CB-4B9E-86FA-DFCAE955288A}" type="pres">
      <dgm:prSet presAssocID="{3FB15ED3-75BA-483D-B6E0-E629A78B9A7D}" presName="hierChild2" presStyleCnt="0"/>
      <dgm:spPr/>
    </dgm:pt>
  </dgm:ptLst>
  <dgm:cxnLst>
    <dgm:cxn modelId="{09AFC35B-8D2D-4A34-8936-B2102813F40B}" srcId="{7779F0A3-9502-47FD-AEE0-63B6F555B19F}" destId="{3B81561F-DA90-4B51-8249-AB1FDCD8E211}" srcOrd="0" destOrd="0" parTransId="{BF4A7293-1F76-46E5-86CC-97386B7E9697}" sibTransId="{CA9CC860-CE39-4BBF-B715-98DB082A79E7}"/>
    <dgm:cxn modelId="{29F6B54A-1AB9-4011-A671-7A383B8A2085}" type="presOf" srcId="{7779F0A3-9502-47FD-AEE0-63B6F555B19F}" destId="{14AD040D-0D42-496B-8324-DAFBEF332DD1}" srcOrd="0" destOrd="0" presId="urn:microsoft.com/office/officeart/2005/8/layout/hierarchy1"/>
    <dgm:cxn modelId="{B0B9E4B0-90BB-4037-AACE-A822AA690A30}" type="presOf" srcId="{3B81561F-DA90-4B51-8249-AB1FDCD8E211}" destId="{CCD125B0-62AF-41E5-A855-25B041DF4615}" srcOrd="0" destOrd="0" presId="urn:microsoft.com/office/officeart/2005/8/layout/hierarchy1"/>
    <dgm:cxn modelId="{868D00C3-B3D9-47DA-8B89-156BABFCBD6B}" type="presOf" srcId="{3FB15ED3-75BA-483D-B6E0-E629A78B9A7D}" destId="{890ECC73-A8A8-44CA-A63F-84B9DACCBF00}" srcOrd="0" destOrd="0" presId="urn:microsoft.com/office/officeart/2005/8/layout/hierarchy1"/>
    <dgm:cxn modelId="{6E2E6ACF-25D4-4E1A-9AC3-6D414620BA42}" srcId="{7779F0A3-9502-47FD-AEE0-63B6F555B19F}" destId="{3FB15ED3-75BA-483D-B6E0-E629A78B9A7D}" srcOrd="1" destOrd="0" parTransId="{29C5F6B5-67E4-4237-A3A2-90074F8B95E1}" sibTransId="{0C5FA68C-01AC-4AD4-B64B-7DD3A11706B6}"/>
    <dgm:cxn modelId="{349BCE75-DFCE-44F5-996E-75070B905110}" type="presParOf" srcId="{14AD040D-0D42-496B-8324-DAFBEF332DD1}" destId="{C542D32E-1C41-4749-83FA-306A0EDD20DC}" srcOrd="0" destOrd="0" presId="urn:microsoft.com/office/officeart/2005/8/layout/hierarchy1"/>
    <dgm:cxn modelId="{7249C519-236F-4B2D-9CED-44F9C3F9D406}" type="presParOf" srcId="{C542D32E-1C41-4749-83FA-306A0EDD20DC}" destId="{B8DC4585-11D9-446D-9B85-950B3EEA5264}" srcOrd="0" destOrd="0" presId="urn:microsoft.com/office/officeart/2005/8/layout/hierarchy1"/>
    <dgm:cxn modelId="{E2DB9922-65BF-486A-8855-2225C5CE5F59}" type="presParOf" srcId="{B8DC4585-11D9-446D-9B85-950B3EEA5264}" destId="{9B67B539-8C87-489B-859E-1B8D4A6A41C9}" srcOrd="0" destOrd="0" presId="urn:microsoft.com/office/officeart/2005/8/layout/hierarchy1"/>
    <dgm:cxn modelId="{3D4B714D-D057-4399-A0D4-08C6182E10AB}" type="presParOf" srcId="{B8DC4585-11D9-446D-9B85-950B3EEA5264}" destId="{CCD125B0-62AF-41E5-A855-25B041DF4615}" srcOrd="1" destOrd="0" presId="urn:microsoft.com/office/officeart/2005/8/layout/hierarchy1"/>
    <dgm:cxn modelId="{93730BD9-4CBB-4262-8A21-B9ADE4F59508}" type="presParOf" srcId="{C542D32E-1C41-4749-83FA-306A0EDD20DC}" destId="{BF3589F7-93B3-4343-972C-10EE95ED27A4}" srcOrd="1" destOrd="0" presId="urn:microsoft.com/office/officeart/2005/8/layout/hierarchy1"/>
    <dgm:cxn modelId="{544676EE-3A6F-4DB3-BE43-93D282135B46}" type="presParOf" srcId="{14AD040D-0D42-496B-8324-DAFBEF332DD1}" destId="{D7CE8DC3-DBB5-4A35-BE95-FD28005C5871}" srcOrd="1" destOrd="0" presId="urn:microsoft.com/office/officeart/2005/8/layout/hierarchy1"/>
    <dgm:cxn modelId="{D39622D0-A26D-4F3C-8D6E-7184E83D1C27}" type="presParOf" srcId="{D7CE8DC3-DBB5-4A35-BE95-FD28005C5871}" destId="{C2EA0069-A113-44BA-BC0B-F0B133B41FC2}" srcOrd="0" destOrd="0" presId="urn:microsoft.com/office/officeart/2005/8/layout/hierarchy1"/>
    <dgm:cxn modelId="{FFBFA383-336C-4A8C-8EA9-E52CE64E0BA7}" type="presParOf" srcId="{C2EA0069-A113-44BA-BC0B-F0B133B41FC2}" destId="{9A6AE0A5-66E8-4E71-89FE-7675C7DCA81B}" srcOrd="0" destOrd="0" presId="urn:microsoft.com/office/officeart/2005/8/layout/hierarchy1"/>
    <dgm:cxn modelId="{9A4E4C42-F2B3-4FC5-B3A6-FCA4DF333772}" type="presParOf" srcId="{C2EA0069-A113-44BA-BC0B-F0B133B41FC2}" destId="{890ECC73-A8A8-44CA-A63F-84B9DACCBF00}" srcOrd="1" destOrd="0" presId="urn:microsoft.com/office/officeart/2005/8/layout/hierarchy1"/>
    <dgm:cxn modelId="{1E44B9F7-EACC-4D9D-B32C-68FFAFEF1A5B}" type="presParOf" srcId="{D7CE8DC3-DBB5-4A35-BE95-FD28005C5871}" destId="{3C22586D-76CB-4B9E-86FA-DFCAE955288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C330093-2D4F-4724-B6BF-FDE4BD0ACDF4}"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en-US"/>
        </a:p>
      </dgm:t>
    </dgm:pt>
    <dgm:pt modelId="{7F4ABF49-6474-4D42-99EA-1E9CB15846BE}">
      <dgm:prSet custT="1"/>
      <dgm:spPr/>
      <dgm:t>
        <a:bodyPr/>
        <a:lstStyle/>
        <a:p>
          <a:r>
            <a:rPr lang="en-GB" sz="2000" dirty="0"/>
            <a:t>ability to be </a:t>
          </a:r>
          <a:r>
            <a:rPr lang="en-GB" sz="2000" b="1" dirty="0"/>
            <a:t>reflective</a:t>
          </a:r>
          <a:r>
            <a:rPr lang="en-GB" sz="2000" dirty="0"/>
            <a:t> about their own beliefs…... and their interest in and </a:t>
          </a:r>
          <a:r>
            <a:rPr lang="en-GB" sz="2000" b="1" dirty="0"/>
            <a:t>respect</a:t>
          </a:r>
          <a:r>
            <a:rPr lang="en-GB" sz="2000" dirty="0"/>
            <a:t> for different people’s faiths, feelings and values</a:t>
          </a:r>
          <a:endParaRPr lang="en-US" sz="2000" dirty="0"/>
        </a:p>
      </dgm:t>
    </dgm:pt>
    <dgm:pt modelId="{6337ED16-C47C-4BCF-A218-E549FA63DB6A}" type="parTrans" cxnId="{03568CB1-7B1C-47EB-AAEE-97CED91F9E06}">
      <dgm:prSet/>
      <dgm:spPr/>
      <dgm:t>
        <a:bodyPr/>
        <a:lstStyle/>
        <a:p>
          <a:endParaRPr lang="en-US"/>
        </a:p>
      </dgm:t>
    </dgm:pt>
    <dgm:pt modelId="{424A892A-D2F1-44B7-80A7-04B1561574C5}" type="sibTrans" cxnId="{03568CB1-7B1C-47EB-AAEE-97CED91F9E06}">
      <dgm:prSet/>
      <dgm:spPr/>
      <dgm:t>
        <a:bodyPr/>
        <a:lstStyle/>
        <a:p>
          <a:endParaRPr lang="en-US" dirty="0"/>
        </a:p>
      </dgm:t>
    </dgm:pt>
    <dgm:pt modelId="{3DD4ED18-963B-46B6-92A3-588D55A50E84}">
      <dgm:prSet/>
      <dgm:spPr/>
      <dgm:t>
        <a:bodyPr/>
        <a:lstStyle/>
        <a:p>
          <a:pPr>
            <a:lnSpc>
              <a:spcPct val="100000"/>
            </a:lnSpc>
          </a:pPr>
          <a:r>
            <a:rPr lang="en-GB" dirty="0"/>
            <a:t>sense of </a:t>
          </a:r>
          <a:r>
            <a:rPr lang="en-GB" b="1" dirty="0"/>
            <a:t>enjoyment</a:t>
          </a:r>
          <a:r>
            <a:rPr lang="en-GB" dirty="0"/>
            <a:t> and </a:t>
          </a:r>
          <a:r>
            <a:rPr lang="en-GB" b="1" dirty="0"/>
            <a:t>fascination</a:t>
          </a:r>
          <a:r>
            <a:rPr lang="en-GB" dirty="0"/>
            <a:t> in learning about themselves, others and the world around them</a:t>
          </a:r>
          <a:endParaRPr lang="en-US" dirty="0"/>
        </a:p>
      </dgm:t>
    </dgm:pt>
    <dgm:pt modelId="{BB3C83C9-B3E0-488B-8FCF-DADBB72C96F4}" type="parTrans" cxnId="{1C81C3C5-BCF8-4381-968F-B037DD956592}">
      <dgm:prSet/>
      <dgm:spPr/>
      <dgm:t>
        <a:bodyPr/>
        <a:lstStyle/>
        <a:p>
          <a:endParaRPr lang="en-US"/>
        </a:p>
      </dgm:t>
    </dgm:pt>
    <dgm:pt modelId="{DA4298B2-A19C-425E-947A-0F91D4CC7510}" type="sibTrans" cxnId="{1C81C3C5-BCF8-4381-968F-B037DD956592}">
      <dgm:prSet/>
      <dgm:spPr/>
      <dgm:t>
        <a:bodyPr/>
        <a:lstStyle/>
        <a:p>
          <a:endParaRPr lang="en-US"/>
        </a:p>
      </dgm:t>
    </dgm:pt>
    <dgm:pt modelId="{3A26ABDF-DE11-4D0F-91BA-4C4EAE95CD6E}">
      <dgm:prSet/>
      <dgm:spPr/>
      <dgm:t>
        <a:bodyPr/>
        <a:lstStyle/>
        <a:p>
          <a:pPr>
            <a:lnSpc>
              <a:spcPct val="100000"/>
            </a:lnSpc>
          </a:pPr>
          <a:r>
            <a:rPr lang="en-GB" dirty="0"/>
            <a:t>use of </a:t>
          </a:r>
          <a:r>
            <a:rPr lang="en-GB" b="1" dirty="0"/>
            <a:t>imagination</a:t>
          </a:r>
          <a:r>
            <a:rPr lang="en-GB" dirty="0"/>
            <a:t> and </a:t>
          </a:r>
          <a:r>
            <a:rPr lang="en-GB" b="1" dirty="0"/>
            <a:t>creativity</a:t>
          </a:r>
          <a:r>
            <a:rPr lang="en-GB" dirty="0"/>
            <a:t> in their learning</a:t>
          </a:r>
          <a:endParaRPr lang="en-US" dirty="0"/>
        </a:p>
      </dgm:t>
    </dgm:pt>
    <dgm:pt modelId="{7FC228BC-DD22-48C7-90E1-86AD91229AC3}" type="parTrans" cxnId="{73F68089-107A-44AA-A55C-1A3FF8768B98}">
      <dgm:prSet/>
      <dgm:spPr/>
      <dgm:t>
        <a:bodyPr/>
        <a:lstStyle/>
        <a:p>
          <a:endParaRPr lang="en-US"/>
        </a:p>
      </dgm:t>
    </dgm:pt>
    <dgm:pt modelId="{8B875D3E-1193-439F-938E-4060215C0F4D}" type="sibTrans" cxnId="{73F68089-107A-44AA-A55C-1A3FF8768B98}">
      <dgm:prSet/>
      <dgm:spPr/>
      <dgm:t>
        <a:bodyPr/>
        <a:lstStyle/>
        <a:p>
          <a:endParaRPr lang="en-US"/>
        </a:p>
      </dgm:t>
    </dgm:pt>
    <dgm:pt modelId="{CA96FB2D-DFD7-419E-8CDF-F7D6F7D9268A}">
      <dgm:prSet custT="1"/>
      <dgm:spPr/>
      <dgm:t>
        <a:bodyPr/>
        <a:lstStyle/>
        <a:p>
          <a:pPr>
            <a:lnSpc>
              <a:spcPct val="100000"/>
            </a:lnSpc>
          </a:pPr>
          <a:r>
            <a:rPr lang="en-GB" sz="2800" dirty="0"/>
            <a:t>willingness to </a:t>
          </a:r>
          <a:r>
            <a:rPr lang="en-GB" sz="2800" b="1" dirty="0"/>
            <a:t>reflect</a:t>
          </a:r>
          <a:r>
            <a:rPr lang="en-GB" sz="2800" dirty="0"/>
            <a:t> on their experiences.</a:t>
          </a:r>
          <a:endParaRPr lang="en-US" sz="2800" dirty="0"/>
        </a:p>
      </dgm:t>
    </dgm:pt>
    <dgm:pt modelId="{C4357541-53A8-4833-9B7F-D46DA789804F}" type="parTrans" cxnId="{0335E1CE-3EB4-4716-A85A-E7E05196C82F}">
      <dgm:prSet/>
      <dgm:spPr/>
      <dgm:t>
        <a:bodyPr/>
        <a:lstStyle/>
        <a:p>
          <a:endParaRPr lang="en-US"/>
        </a:p>
      </dgm:t>
    </dgm:pt>
    <dgm:pt modelId="{DFAB0039-6398-489E-B245-58751C8CE5F7}" type="sibTrans" cxnId="{0335E1CE-3EB4-4716-A85A-E7E05196C82F}">
      <dgm:prSet/>
      <dgm:spPr/>
      <dgm:t>
        <a:bodyPr/>
        <a:lstStyle/>
        <a:p>
          <a:endParaRPr lang="en-US"/>
        </a:p>
      </dgm:t>
    </dgm:pt>
    <dgm:pt modelId="{70DAFBCD-BADE-420B-ADCB-E585712569C7}" type="pres">
      <dgm:prSet presAssocID="{4C330093-2D4F-4724-B6BF-FDE4BD0ACDF4}" presName="Name0" presStyleCnt="0">
        <dgm:presLayoutVars>
          <dgm:dir/>
          <dgm:animLvl val="lvl"/>
          <dgm:resizeHandles val="exact"/>
        </dgm:presLayoutVars>
      </dgm:prSet>
      <dgm:spPr/>
    </dgm:pt>
    <dgm:pt modelId="{7AE47166-EB14-415D-9D25-AB608BBAE0F2}" type="pres">
      <dgm:prSet presAssocID="{7F4ABF49-6474-4D42-99EA-1E9CB15846BE}" presName="linNode" presStyleCnt="0"/>
      <dgm:spPr/>
    </dgm:pt>
    <dgm:pt modelId="{0E51E76C-7218-4D17-BB71-7AF8C7E439C4}" type="pres">
      <dgm:prSet presAssocID="{7F4ABF49-6474-4D42-99EA-1E9CB15846BE}" presName="parentText" presStyleLbl="node1" presStyleIdx="0" presStyleCnt="4" custScaleX="277778">
        <dgm:presLayoutVars>
          <dgm:chMax val="1"/>
          <dgm:bulletEnabled val="1"/>
        </dgm:presLayoutVars>
      </dgm:prSet>
      <dgm:spPr/>
    </dgm:pt>
    <dgm:pt modelId="{B07C16F1-4BD2-422F-A72D-30D337606911}" type="pres">
      <dgm:prSet presAssocID="{424A892A-D2F1-44B7-80A7-04B1561574C5}" presName="sp" presStyleCnt="0"/>
      <dgm:spPr/>
    </dgm:pt>
    <dgm:pt modelId="{00998C25-B4E8-4108-BFF3-74FA7B735CEC}" type="pres">
      <dgm:prSet presAssocID="{3DD4ED18-963B-46B6-92A3-588D55A50E84}" presName="linNode" presStyleCnt="0"/>
      <dgm:spPr/>
    </dgm:pt>
    <dgm:pt modelId="{3C46440F-3E6F-4A51-A36E-65B27FDCF1B8}" type="pres">
      <dgm:prSet presAssocID="{3DD4ED18-963B-46B6-92A3-588D55A50E84}" presName="parentText" presStyleLbl="node1" presStyleIdx="1" presStyleCnt="4" custScaleX="277778">
        <dgm:presLayoutVars>
          <dgm:chMax val="1"/>
          <dgm:bulletEnabled val="1"/>
        </dgm:presLayoutVars>
      </dgm:prSet>
      <dgm:spPr/>
    </dgm:pt>
    <dgm:pt modelId="{2DCD7E20-CBC0-45C7-B1DD-0F9884CD2709}" type="pres">
      <dgm:prSet presAssocID="{DA4298B2-A19C-425E-947A-0F91D4CC7510}" presName="sp" presStyleCnt="0"/>
      <dgm:spPr/>
    </dgm:pt>
    <dgm:pt modelId="{56653607-3B2A-4E96-A839-2B0F9054DA61}" type="pres">
      <dgm:prSet presAssocID="{3A26ABDF-DE11-4D0F-91BA-4C4EAE95CD6E}" presName="linNode" presStyleCnt="0"/>
      <dgm:spPr/>
    </dgm:pt>
    <dgm:pt modelId="{6D58275A-30E8-4D29-8086-500043476CD6}" type="pres">
      <dgm:prSet presAssocID="{3A26ABDF-DE11-4D0F-91BA-4C4EAE95CD6E}" presName="parentText" presStyleLbl="node1" presStyleIdx="2" presStyleCnt="4" custScaleX="277778">
        <dgm:presLayoutVars>
          <dgm:chMax val="1"/>
          <dgm:bulletEnabled val="1"/>
        </dgm:presLayoutVars>
      </dgm:prSet>
      <dgm:spPr/>
    </dgm:pt>
    <dgm:pt modelId="{AC00677E-783E-405A-9BFF-41CAE769A934}" type="pres">
      <dgm:prSet presAssocID="{8B875D3E-1193-439F-938E-4060215C0F4D}" presName="sp" presStyleCnt="0"/>
      <dgm:spPr/>
    </dgm:pt>
    <dgm:pt modelId="{02F04CF9-CFF2-4640-AD3E-57C3B5A501E3}" type="pres">
      <dgm:prSet presAssocID="{CA96FB2D-DFD7-419E-8CDF-F7D6F7D9268A}" presName="linNode" presStyleCnt="0"/>
      <dgm:spPr/>
    </dgm:pt>
    <dgm:pt modelId="{BAB5B001-12F6-4693-B0C1-8016A7705CCC}" type="pres">
      <dgm:prSet presAssocID="{CA96FB2D-DFD7-419E-8CDF-F7D6F7D9268A}" presName="parentText" presStyleLbl="node1" presStyleIdx="3" presStyleCnt="4" custScaleX="277778" custLinFactNeighborX="1589" custLinFactNeighborY="19436">
        <dgm:presLayoutVars>
          <dgm:chMax val="1"/>
          <dgm:bulletEnabled val="1"/>
        </dgm:presLayoutVars>
      </dgm:prSet>
      <dgm:spPr/>
    </dgm:pt>
  </dgm:ptLst>
  <dgm:cxnLst>
    <dgm:cxn modelId="{EC30DA06-C240-4D70-AE55-8DBC3110D4B0}" type="presOf" srcId="{3DD4ED18-963B-46B6-92A3-588D55A50E84}" destId="{3C46440F-3E6F-4A51-A36E-65B27FDCF1B8}" srcOrd="0" destOrd="0" presId="urn:microsoft.com/office/officeart/2005/8/layout/vList5"/>
    <dgm:cxn modelId="{38E6E57C-9549-41C0-88F7-FDEB064C789F}" type="presOf" srcId="{4C330093-2D4F-4724-B6BF-FDE4BD0ACDF4}" destId="{70DAFBCD-BADE-420B-ADCB-E585712569C7}" srcOrd="0" destOrd="0" presId="urn:microsoft.com/office/officeart/2005/8/layout/vList5"/>
    <dgm:cxn modelId="{73F68089-107A-44AA-A55C-1A3FF8768B98}" srcId="{4C330093-2D4F-4724-B6BF-FDE4BD0ACDF4}" destId="{3A26ABDF-DE11-4D0F-91BA-4C4EAE95CD6E}" srcOrd="2" destOrd="0" parTransId="{7FC228BC-DD22-48C7-90E1-86AD91229AC3}" sibTransId="{8B875D3E-1193-439F-938E-4060215C0F4D}"/>
    <dgm:cxn modelId="{03568CB1-7B1C-47EB-AAEE-97CED91F9E06}" srcId="{4C330093-2D4F-4724-B6BF-FDE4BD0ACDF4}" destId="{7F4ABF49-6474-4D42-99EA-1E9CB15846BE}" srcOrd="0" destOrd="0" parTransId="{6337ED16-C47C-4BCF-A218-E549FA63DB6A}" sibTransId="{424A892A-D2F1-44B7-80A7-04B1561574C5}"/>
    <dgm:cxn modelId="{1C81C3C5-BCF8-4381-968F-B037DD956592}" srcId="{4C330093-2D4F-4724-B6BF-FDE4BD0ACDF4}" destId="{3DD4ED18-963B-46B6-92A3-588D55A50E84}" srcOrd="1" destOrd="0" parTransId="{BB3C83C9-B3E0-488B-8FCF-DADBB72C96F4}" sibTransId="{DA4298B2-A19C-425E-947A-0F91D4CC7510}"/>
    <dgm:cxn modelId="{3BF536C6-67E5-4871-94C2-EE2941B8B6F5}" type="presOf" srcId="{3A26ABDF-DE11-4D0F-91BA-4C4EAE95CD6E}" destId="{6D58275A-30E8-4D29-8086-500043476CD6}" srcOrd="0" destOrd="0" presId="urn:microsoft.com/office/officeart/2005/8/layout/vList5"/>
    <dgm:cxn modelId="{0335E1CE-3EB4-4716-A85A-E7E05196C82F}" srcId="{4C330093-2D4F-4724-B6BF-FDE4BD0ACDF4}" destId="{CA96FB2D-DFD7-419E-8CDF-F7D6F7D9268A}" srcOrd="3" destOrd="0" parTransId="{C4357541-53A8-4833-9B7F-D46DA789804F}" sibTransId="{DFAB0039-6398-489E-B245-58751C8CE5F7}"/>
    <dgm:cxn modelId="{162052D8-00BB-4F6D-8557-84C1FB53DA7D}" type="presOf" srcId="{CA96FB2D-DFD7-419E-8CDF-F7D6F7D9268A}" destId="{BAB5B001-12F6-4693-B0C1-8016A7705CCC}" srcOrd="0" destOrd="0" presId="urn:microsoft.com/office/officeart/2005/8/layout/vList5"/>
    <dgm:cxn modelId="{F2F8A0FE-4524-4707-BD17-539DF7491BA9}" type="presOf" srcId="{7F4ABF49-6474-4D42-99EA-1E9CB15846BE}" destId="{0E51E76C-7218-4D17-BB71-7AF8C7E439C4}" srcOrd="0" destOrd="0" presId="urn:microsoft.com/office/officeart/2005/8/layout/vList5"/>
    <dgm:cxn modelId="{DC0B7C69-63C2-40C2-A3D9-F414AD228E56}" type="presParOf" srcId="{70DAFBCD-BADE-420B-ADCB-E585712569C7}" destId="{7AE47166-EB14-415D-9D25-AB608BBAE0F2}" srcOrd="0" destOrd="0" presId="urn:microsoft.com/office/officeart/2005/8/layout/vList5"/>
    <dgm:cxn modelId="{F03EFA9F-0064-433F-B082-9A5B03D32A1B}" type="presParOf" srcId="{7AE47166-EB14-415D-9D25-AB608BBAE0F2}" destId="{0E51E76C-7218-4D17-BB71-7AF8C7E439C4}" srcOrd="0" destOrd="0" presId="urn:microsoft.com/office/officeart/2005/8/layout/vList5"/>
    <dgm:cxn modelId="{1FE11666-F143-4AE0-83A6-F5209EBE4D25}" type="presParOf" srcId="{70DAFBCD-BADE-420B-ADCB-E585712569C7}" destId="{B07C16F1-4BD2-422F-A72D-30D337606911}" srcOrd="1" destOrd="0" presId="urn:microsoft.com/office/officeart/2005/8/layout/vList5"/>
    <dgm:cxn modelId="{EBAA4C64-621E-4C0A-8F11-F4A503BFD12E}" type="presParOf" srcId="{70DAFBCD-BADE-420B-ADCB-E585712569C7}" destId="{00998C25-B4E8-4108-BFF3-74FA7B735CEC}" srcOrd="2" destOrd="0" presId="urn:microsoft.com/office/officeart/2005/8/layout/vList5"/>
    <dgm:cxn modelId="{20E87556-17FF-4347-BB99-58B62A65CE4B}" type="presParOf" srcId="{00998C25-B4E8-4108-BFF3-74FA7B735CEC}" destId="{3C46440F-3E6F-4A51-A36E-65B27FDCF1B8}" srcOrd="0" destOrd="0" presId="urn:microsoft.com/office/officeart/2005/8/layout/vList5"/>
    <dgm:cxn modelId="{CACF0320-0BB8-4F16-9DFA-8D2108D510DB}" type="presParOf" srcId="{70DAFBCD-BADE-420B-ADCB-E585712569C7}" destId="{2DCD7E20-CBC0-45C7-B1DD-0F9884CD2709}" srcOrd="3" destOrd="0" presId="urn:microsoft.com/office/officeart/2005/8/layout/vList5"/>
    <dgm:cxn modelId="{CFC20E83-E787-4A22-9E0A-E49AB72A32B8}" type="presParOf" srcId="{70DAFBCD-BADE-420B-ADCB-E585712569C7}" destId="{56653607-3B2A-4E96-A839-2B0F9054DA61}" srcOrd="4" destOrd="0" presId="urn:microsoft.com/office/officeart/2005/8/layout/vList5"/>
    <dgm:cxn modelId="{0FD51392-85DB-41F1-B8BD-929079B43C50}" type="presParOf" srcId="{56653607-3B2A-4E96-A839-2B0F9054DA61}" destId="{6D58275A-30E8-4D29-8086-500043476CD6}" srcOrd="0" destOrd="0" presId="urn:microsoft.com/office/officeart/2005/8/layout/vList5"/>
    <dgm:cxn modelId="{4F9BDA6D-8608-4521-8774-E55839B3B8B2}" type="presParOf" srcId="{70DAFBCD-BADE-420B-ADCB-E585712569C7}" destId="{AC00677E-783E-405A-9BFF-41CAE769A934}" srcOrd="5" destOrd="0" presId="urn:microsoft.com/office/officeart/2005/8/layout/vList5"/>
    <dgm:cxn modelId="{7B82D9EC-B223-47A5-BC9E-6D0F0D7E703C}" type="presParOf" srcId="{70DAFBCD-BADE-420B-ADCB-E585712569C7}" destId="{02F04CF9-CFF2-4640-AD3E-57C3B5A501E3}" srcOrd="6" destOrd="0" presId="urn:microsoft.com/office/officeart/2005/8/layout/vList5"/>
    <dgm:cxn modelId="{5DB55F2B-C626-4D2C-8926-A0331B753921}" type="presParOf" srcId="{02F04CF9-CFF2-4640-AD3E-57C3B5A501E3}" destId="{BAB5B001-12F6-4693-B0C1-8016A7705CCC}"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F7DDAA4-C9C1-4DD9-B0D2-93A71D1B6B82}"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FE379210-0E6C-4476-B937-A320946F55E1}">
      <dgm:prSet phldrT="[Text]"/>
      <dgm:spPr/>
      <dgm:t>
        <a:bodyPr/>
        <a:lstStyle/>
        <a:p>
          <a:r>
            <a:rPr lang="en-GB" dirty="0"/>
            <a:t>Child</a:t>
          </a:r>
        </a:p>
      </dgm:t>
    </dgm:pt>
    <dgm:pt modelId="{16391607-938B-4E9E-828E-1A14EEDDB418}" type="parTrans" cxnId="{7D45C410-0058-4975-A4B2-EA463315D371}">
      <dgm:prSet/>
      <dgm:spPr/>
      <dgm:t>
        <a:bodyPr/>
        <a:lstStyle/>
        <a:p>
          <a:endParaRPr lang="en-GB"/>
        </a:p>
      </dgm:t>
    </dgm:pt>
    <dgm:pt modelId="{698BEC38-9468-4F04-9FEA-465327952179}" type="sibTrans" cxnId="{7D45C410-0058-4975-A4B2-EA463315D371}">
      <dgm:prSet/>
      <dgm:spPr/>
      <dgm:t>
        <a:bodyPr/>
        <a:lstStyle/>
        <a:p>
          <a:endParaRPr lang="en-GB"/>
        </a:p>
      </dgm:t>
    </dgm:pt>
    <dgm:pt modelId="{FB6B6459-B351-40D6-A36F-DD0A5FDFB510}">
      <dgm:prSet phldrT="[Text]"/>
      <dgm:spPr/>
      <dgm:t>
        <a:bodyPr/>
        <a:lstStyle/>
        <a:p>
          <a:r>
            <a:rPr lang="en-GB" dirty="0"/>
            <a:t>People</a:t>
          </a:r>
        </a:p>
      </dgm:t>
    </dgm:pt>
    <dgm:pt modelId="{B752E5FA-71F4-482E-B251-4BA1070FB57D}" type="parTrans" cxnId="{4AB89209-4EE4-4718-80CE-5A9A5CFE0644}">
      <dgm:prSet/>
      <dgm:spPr/>
      <dgm:t>
        <a:bodyPr/>
        <a:lstStyle/>
        <a:p>
          <a:endParaRPr lang="en-GB"/>
        </a:p>
      </dgm:t>
    </dgm:pt>
    <dgm:pt modelId="{0B39483D-9785-4A24-BDC1-06053CA6F7EB}" type="sibTrans" cxnId="{4AB89209-4EE4-4718-80CE-5A9A5CFE0644}">
      <dgm:prSet/>
      <dgm:spPr/>
      <dgm:t>
        <a:bodyPr/>
        <a:lstStyle/>
        <a:p>
          <a:endParaRPr lang="en-GB"/>
        </a:p>
      </dgm:t>
    </dgm:pt>
    <dgm:pt modelId="{9DCEBC57-D4C9-4A5D-8725-AD1AFD87AE85}">
      <dgm:prSet phldrT="[Text]"/>
      <dgm:spPr/>
      <dgm:t>
        <a:bodyPr/>
        <a:lstStyle/>
        <a:p>
          <a:r>
            <a:rPr lang="en-GB" dirty="0"/>
            <a:t>World</a:t>
          </a:r>
        </a:p>
      </dgm:t>
    </dgm:pt>
    <dgm:pt modelId="{4BF67AA3-793A-4F9B-88D4-60FCF643BC28}" type="parTrans" cxnId="{3DE89DED-8AEB-41B6-954D-F25C695536C9}">
      <dgm:prSet/>
      <dgm:spPr/>
      <dgm:t>
        <a:bodyPr/>
        <a:lstStyle/>
        <a:p>
          <a:endParaRPr lang="en-GB"/>
        </a:p>
      </dgm:t>
    </dgm:pt>
    <dgm:pt modelId="{E6FDC9EC-0F9C-4353-AF3D-0478238E7B90}" type="sibTrans" cxnId="{3DE89DED-8AEB-41B6-954D-F25C695536C9}">
      <dgm:prSet/>
      <dgm:spPr/>
      <dgm:t>
        <a:bodyPr/>
        <a:lstStyle/>
        <a:p>
          <a:endParaRPr lang="en-GB"/>
        </a:p>
      </dgm:t>
    </dgm:pt>
    <dgm:pt modelId="{E373DD2D-CA10-4215-9045-473D7F84127E}">
      <dgm:prSet phldrT="[Text]"/>
      <dgm:spPr/>
      <dgm:t>
        <a:bodyPr/>
        <a:lstStyle/>
        <a:p>
          <a:r>
            <a:rPr lang="en-GB" dirty="0"/>
            <a:t>Self</a:t>
          </a:r>
        </a:p>
      </dgm:t>
    </dgm:pt>
    <dgm:pt modelId="{49DD7A9F-62EF-43A9-9CCB-DD54F44B03AE}" type="parTrans" cxnId="{74BC1384-49C8-48A0-B85C-7B8C0D787083}">
      <dgm:prSet/>
      <dgm:spPr/>
      <dgm:t>
        <a:bodyPr/>
        <a:lstStyle/>
        <a:p>
          <a:endParaRPr lang="en-GB"/>
        </a:p>
      </dgm:t>
    </dgm:pt>
    <dgm:pt modelId="{AC0D941D-E69B-4DB1-8556-2FE164ECB28F}" type="sibTrans" cxnId="{74BC1384-49C8-48A0-B85C-7B8C0D787083}">
      <dgm:prSet/>
      <dgm:spPr/>
      <dgm:t>
        <a:bodyPr/>
        <a:lstStyle/>
        <a:p>
          <a:endParaRPr lang="en-GB"/>
        </a:p>
      </dgm:t>
    </dgm:pt>
    <dgm:pt modelId="{67175E9E-D382-4F3C-88C0-E1D51653444F}">
      <dgm:prSet phldrT="[Text]"/>
      <dgm:spPr/>
      <dgm:t>
        <a:bodyPr/>
        <a:lstStyle/>
        <a:p>
          <a:r>
            <a:rPr lang="en-GB" dirty="0"/>
            <a:t>God</a:t>
          </a:r>
        </a:p>
      </dgm:t>
    </dgm:pt>
    <dgm:pt modelId="{EC4A1E28-B133-40E5-A40B-F53B6A554D44}" type="parTrans" cxnId="{C3B55033-9F55-4AD0-A192-789DC370E40B}">
      <dgm:prSet/>
      <dgm:spPr/>
      <dgm:t>
        <a:bodyPr/>
        <a:lstStyle/>
        <a:p>
          <a:endParaRPr lang="en-GB"/>
        </a:p>
      </dgm:t>
    </dgm:pt>
    <dgm:pt modelId="{EBE33B60-87B0-4A78-ACA0-AF0FD0C45711}" type="sibTrans" cxnId="{C3B55033-9F55-4AD0-A192-789DC370E40B}">
      <dgm:prSet/>
      <dgm:spPr/>
      <dgm:t>
        <a:bodyPr/>
        <a:lstStyle/>
        <a:p>
          <a:endParaRPr lang="en-GB"/>
        </a:p>
      </dgm:t>
    </dgm:pt>
    <dgm:pt modelId="{385D765D-7DB1-4B0A-94A4-89E7C3035FCD}" type="pres">
      <dgm:prSet presAssocID="{FF7DDAA4-C9C1-4DD9-B0D2-93A71D1B6B82}" presName="Name0" presStyleCnt="0">
        <dgm:presLayoutVars>
          <dgm:chMax val="1"/>
          <dgm:dir/>
          <dgm:animLvl val="ctr"/>
          <dgm:resizeHandles val="exact"/>
        </dgm:presLayoutVars>
      </dgm:prSet>
      <dgm:spPr/>
    </dgm:pt>
    <dgm:pt modelId="{D87D2B09-541E-4A31-AE7D-D874AC963005}" type="pres">
      <dgm:prSet presAssocID="{FE379210-0E6C-4476-B937-A320946F55E1}" presName="centerShape" presStyleLbl="node0" presStyleIdx="0" presStyleCnt="1" custLinFactNeighborX="0" custLinFactNeighborY="-148"/>
      <dgm:spPr/>
    </dgm:pt>
    <dgm:pt modelId="{49E0CCB6-FB06-46B4-B4DE-1B561CE1F6BB}" type="pres">
      <dgm:prSet presAssocID="{FB6B6459-B351-40D6-A36F-DD0A5FDFB510}" presName="node" presStyleLbl="node1" presStyleIdx="0" presStyleCnt="4">
        <dgm:presLayoutVars>
          <dgm:bulletEnabled val="1"/>
        </dgm:presLayoutVars>
      </dgm:prSet>
      <dgm:spPr/>
    </dgm:pt>
    <dgm:pt modelId="{2297F205-F52B-48DB-8BEF-787622CCB712}" type="pres">
      <dgm:prSet presAssocID="{FB6B6459-B351-40D6-A36F-DD0A5FDFB510}" presName="dummy" presStyleCnt="0"/>
      <dgm:spPr/>
    </dgm:pt>
    <dgm:pt modelId="{3D3AC68B-CCD1-4A33-8E55-B037404ECD22}" type="pres">
      <dgm:prSet presAssocID="{0B39483D-9785-4A24-BDC1-06053CA6F7EB}" presName="sibTrans" presStyleLbl="sibTrans2D1" presStyleIdx="0" presStyleCnt="4"/>
      <dgm:spPr/>
    </dgm:pt>
    <dgm:pt modelId="{56D70312-0B97-4FC6-9869-34F76FB5DD5D}" type="pres">
      <dgm:prSet presAssocID="{9DCEBC57-D4C9-4A5D-8725-AD1AFD87AE85}" presName="node" presStyleLbl="node1" presStyleIdx="1" presStyleCnt="4">
        <dgm:presLayoutVars>
          <dgm:bulletEnabled val="1"/>
        </dgm:presLayoutVars>
      </dgm:prSet>
      <dgm:spPr/>
    </dgm:pt>
    <dgm:pt modelId="{24FED7D8-5DF6-4D59-8837-4735B3A7EC38}" type="pres">
      <dgm:prSet presAssocID="{9DCEBC57-D4C9-4A5D-8725-AD1AFD87AE85}" presName="dummy" presStyleCnt="0"/>
      <dgm:spPr/>
    </dgm:pt>
    <dgm:pt modelId="{629FA188-7788-4BF9-AEA3-2A936070AB77}" type="pres">
      <dgm:prSet presAssocID="{E6FDC9EC-0F9C-4353-AF3D-0478238E7B90}" presName="sibTrans" presStyleLbl="sibTrans2D1" presStyleIdx="1" presStyleCnt="4"/>
      <dgm:spPr/>
    </dgm:pt>
    <dgm:pt modelId="{5FD60DDA-1896-4E22-AF1B-029FEA5EB1D2}" type="pres">
      <dgm:prSet presAssocID="{E373DD2D-CA10-4215-9045-473D7F84127E}" presName="node" presStyleLbl="node1" presStyleIdx="2" presStyleCnt="4">
        <dgm:presLayoutVars>
          <dgm:bulletEnabled val="1"/>
        </dgm:presLayoutVars>
      </dgm:prSet>
      <dgm:spPr/>
    </dgm:pt>
    <dgm:pt modelId="{A9FBB989-FD46-4319-824B-238CDD19B40A}" type="pres">
      <dgm:prSet presAssocID="{E373DD2D-CA10-4215-9045-473D7F84127E}" presName="dummy" presStyleCnt="0"/>
      <dgm:spPr/>
    </dgm:pt>
    <dgm:pt modelId="{3B366C0E-CD21-4D58-B403-15F3F2254CD1}" type="pres">
      <dgm:prSet presAssocID="{AC0D941D-E69B-4DB1-8556-2FE164ECB28F}" presName="sibTrans" presStyleLbl="sibTrans2D1" presStyleIdx="2" presStyleCnt="4"/>
      <dgm:spPr/>
    </dgm:pt>
    <dgm:pt modelId="{76EDB118-F6AA-4C56-B23C-CBCF8D34595D}" type="pres">
      <dgm:prSet presAssocID="{67175E9E-D382-4F3C-88C0-E1D51653444F}" presName="node" presStyleLbl="node1" presStyleIdx="3" presStyleCnt="4">
        <dgm:presLayoutVars>
          <dgm:bulletEnabled val="1"/>
        </dgm:presLayoutVars>
      </dgm:prSet>
      <dgm:spPr/>
    </dgm:pt>
    <dgm:pt modelId="{F9A81078-02D0-481E-A3E9-0FCE21BF2FDE}" type="pres">
      <dgm:prSet presAssocID="{67175E9E-D382-4F3C-88C0-E1D51653444F}" presName="dummy" presStyleCnt="0"/>
      <dgm:spPr/>
    </dgm:pt>
    <dgm:pt modelId="{67127D19-9144-45ED-B4F7-73B2EA57AE6E}" type="pres">
      <dgm:prSet presAssocID="{EBE33B60-87B0-4A78-ACA0-AF0FD0C45711}" presName="sibTrans" presStyleLbl="sibTrans2D1" presStyleIdx="3" presStyleCnt="4"/>
      <dgm:spPr/>
    </dgm:pt>
  </dgm:ptLst>
  <dgm:cxnLst>
    <dgm:cxn modelId="{4AB89209-4EE4-4718-80CE-5A9A5CFE0644}" srcId="{FE379210-0E6C-4476-B937-A320946F55E1}" destId="{FB6B6459-B351-40D6-A36F-DD0A5FDFB510}" srcOrd="0" destOrd="0" parTransId="{B752E5FA-71F4-482E-B251-4BA1070FB57D}" sibTransId="{0B39483D-9785-4A24-BDC1-06053CA6F7EB}"/>
    <dgm:cxn modelId="{7D45C410-0058-4975-A4B2-EA463315D371}" srcId="{FF7DDAA4-C9C1-4DD9-B0D2-93A71D1B6B82}" destId="{FE379210-0E6C-4476-B937-A320946F55E1}" srcOrd="0" destOrd="0" parTransId="{16391607-938B-4E9E-828E-1A14EEDDB418}" sibTransId="{698BEC38-9468-4F04-9FEA-465327952179}"/>
    <dgm:cxn modelId="{80830E2B-61D7-4B7F-B618-74577A9C4770}" type="presOf" srcId="{9DCEBC57-D4C9-4A5D-8725-AD1AFD87AE85}" destId="{56D70312-0B97-4FC6-9869-34F76FB5DD5D}" srcOrd="0" destOrd="0" presId="urn:microsoft.com/office/officeart/2005/8/layout/radial6"/>
    <dgm:cxn modelId="{802BBA2D-12D5-4A5C-A106-B4930E18C8F4}" type="presOf" srcId="{EBE33B60-87B0-4A78-ACA0-AF0FD0C45711}" destId="{67127D19-9144-45ED-B4F7-73B2EA57AE6E}" srcOrd="0" destOrd="0" presId="urn:microsoft.com/office/officeart/2005/8/layout/radial6"/>
    <dgm:cxn modelId="{C3B55033-9F55-4AD0-A192-789DC370E40B}" srcId="{FE379210-0E6C-4476-B937-A320946F55E1}" destId="{67175E9E-D382-4F3C-88C0-E1D51653444F}" srcOrd="3" destOrd="0" parTransId="{EC4A1E28-B133-40E5-A40B-F53B6A554D44}" sibTransId="{EBE33B60-87B0-4A78-ACA0-AF0FD0C45711}"/>
    <dgm:cxn modelId="{9F69565B-1EC9-47F5-B299-B9ECD9F1AC21}" type="presOf" srcId="{FB6B6459-B351-40D6-A36F-DD0A5FDFB510}" destId="{49E0CCB6-FB06-46B4-B4DE-1B561CE1F6BB}" srcOrd="0" destOrd="0" presId="urn:microsoft.com/office/officeart/2005/8/layout/radial6"/>
    <dgm:cxn modelId="{819DCC54-3F1C-4839-AE37-D90109A5997A}" type="presOf" srcId="{0B39483D-9785-4A24-BDC1-06053CA6F7EB}" destId="{3D3AC68B-CCD1-4A33-8E55-B037404ECD22}" srcOrd="0" destOrd="0" presId="urn:microsoft.com/office/officeart/2005/8/layout/radial6"/>
    <dgm:cxn modelId="{0A12C079-965B-4BE6-B123-03560E011A5E}" type="presOf" srcId="{E6FDC9EC-0F9C-4353-AF3D-0478238E7B90}" destId="{629FA188-7788-4BF9-AEA3-2A936070AB77}" srcOrd="0" destOrd="0" presId="urn:microsoft.com/office/officeart/2005/8/layout/radial6"/>
    <dgm:cxn modelId="{74BC1384-49C8-48A0-B85C-7B8C0D787083}" srcId="{FE379210-0E6C-4476-B937-A320946F55E1}" destId="{E373DD2D-CA10-4215-9045-473D7F84127E}" srcOrd="2" destOrd="0" parTransId="{49DD7A9F-62EF-43A9-9CCB-DD54F44B03AE}" sibTransId="{AC0D941D-E69B-4DB1-8556-2FE164ECB28F}"/>
    <dgm:cxn modelId="{4B8E7285-1F24-4E67-B046-5BB5C3538F85}" type="presOf" srcId="{FE379210-0E6C-4476-B937-A320946F55E1}" destId="{D87D2B09-541E-4A31-AE7D-D874AC963005}" srcOrd="0" destOrd="0" presId="urn:microsoft.com/office/officeart/2005/8/layout/radial6"/>
    <dgm:cxn modelId="{F1BE669E-5E55-46A2-8187-71C47E45C064}" type="presOf" srcId="{E373DD2D-CA10-4215-9045-473D7F84127E}" destId="{5FD60DDA-1896-4E22-AF1B-029FEA5EB1D2}" srcOrd="0" destOrd="0" presId="urn:microsoft.com/office/officeart/2005/8/layout/radial6"/>
    <dgm:cxn modelId="{DC1949B4-91B6-47F9-87B9-B46DCE604237}" type="presOf" srcId="{FF7DDAA4-C9C1-4DD9-B0D2-93A71D1B6B82}" destId="{385D765D-7DB1-4B0A-94A4-89E7C3035FCD}" srcOrd="0" destOrd="0" presId="urn:microsoft.com/office/officeart/2005/8/layout/radial6"/>
    <dgm:cxn modelId="{CFA34ABF-2F81-4949-BCC3-2136E8DBE15D}" type="presOf" srcId="{67175E9E-D382-4F3C-88C0-E1D51653444F}" destId="{76EDB118-F6AA-4C56-B23C-CBCF8D34595D}" srcOrd="0" destOrd="0" presId="urn:microsoft.com/office/officeart/2005/8/layout/radial6"/>
    <dgm:cxn modelId="{0A379FE9-333E-4D4D-9E9C-CDE9EC58757B}" type="presOf" srcId="{AC0D941D-E69B-4DB1-8556-2FE164ECB28F}" destId="{3B366C0E-CD21-4D58-B403-15F3F2254CD1}" srcOrd="0" destOrd="0" presId="urn:microsoft.com/office/officeart/2005/8/layout/radial6"/>
    <dgm:cxn modelId="{3DE89DED-8AEB-41B6-954D-F25C695536C9}" srcId="{FE379210-0E6C-4476-B937-A320946F55E1}" destId="{9DCEBC57-D4C9-4A5D-8725-AD1AFD87AE85}" srcOrd="1" destOrd="0" parTransId="{4BF67AA3-793A-4F9B-88D4-60FCF643BC28}" sibTransId="{E6FDC9EC-0F9C-4353-AF3D-0478238E7B90}"/>
    <dgm:cxn modelId="{9F46B1C0-CAAD-4ED3-8F6F-00C27A16B476}" type="presParOf" srcId="{385D765D-7DB1-4B0A-94A4-89E7C3035FCD}" destId="{D87D2B09-541E-4A31-AE7D-D874AC963005}" srcOrd="0" destOrd="0" presId="urn:microsoft.com/office/officeart/2005/8/layout/radial6"/>
    <dgm:cxn modelId="{E4049CEB-4EC1-4D2A-A037-9A4A0B214463}" type="presParOf" srcId="{385D765D-7DB1-4B0A-94A4-89E7C3035FCD}" destId="{49E0CCB6-FB06-46B4-B4DE-1B561CE1F6BB}" srcOrd="1" destOrd="0" presId="urn:microsoft.com/office/officeart/2005/8/layout/radial6"/>
    <dgm:cxn modelId="{E0D74806-D19A-45E6-BE06-CAFF6CAB1A3D}" type="presParOf" srcId="{385D765D-7DB1-4B0A-94A4-89E7C3035FCD}" destId="{2297F205-F52B-48DB-8BEF-787622CCB712}" srcOrd="2" destOrd="0" presId="urn:microsoft.com/office/officeart/2005/8/layout/radial6"/>
    <dgm:cxn modelId="{0190A0F9-15EE-42F3-8CD3-B0CADDF4205B}" type="presParOf" srcId="{385D765D-7DB1-4B0A-94A4-89E7C3035FCD}" destId="{3D3AC68B-CCD1-4A33-8E55-B037404ECD22}" srcOrd="3" destOrd="0" presId="urn:microsoft.com/office/officeart/2005/8/layout/radial6"/>
    <dgm:cxn modelId="{C5E1DE29-0BC8-4483-B2EE-9D40579B2B6F}" type="presParOf" srcId="{385D765D-7DB1-4B0A-94A4-89E7C3035FCD}" destId="{56D70312-0B97-4FC6-9869-34F76FB5DD5D}" srcOrd="4" destOrd="0" presId="urn:microsoft.com/office/officeart/2005/8/layout/radial6"/>
    <dgm:cxn modelId="{6C11A894-0FDC-446F-AA23-1241948EDE00}" type="presParOf" srcId="{385D765D-7DB1-4B0A-94A4-89E7C3035FCD}" destId="{24FED7D8-5DF6-4D59-8837-4735B3A7EC38}" srcOrd="5" destOrd="0" presId="urn:microsoft.com/office/officeart/2005/8/layout/radial6"/>
    <dgm:cxn modelId="{CABE15C2-A99E-4A8B-AD10-676D58EC457E}" type="presParOf" srcId="{385D765D-7DB1-4B0A-94A4-89E7C3035FCD}" destId="{629FA188-7788-4BF9-AEA3-2A936070AB77}" srcOrd="6" destOrd="0" presId="urn:microsoft.com/office/officeart/2005/8/layout/radial6"/>
    <dgm:cxn modelId="{3E8CF633-07EC-4DB6-9C84-82FE81031B70}" type="presParOf" srcId="{385D765D-7DB1-4B0A-94A4-89E7C3035FCD}" destId="{5FD60DDA-1896-4E22-AF1B-029FEA5EB1D2}" srcOrd="7" destOrd="0" presId="urn:microsoft.com/office/officeart/2005/8/layout/radial6"/>
    <dgm:cxn modelId="{4C885F0F-24F9-46EC-B868-0468F37520CF}" type="presParOf" srcId="{385D765D-7DB1-4B0A-94A4-89E7C3035FCD}" destId="{A9FBB989-FD46-4319-824B-238CDD19B40A}" srcOrd="8" destOrd="0" presId="urn:microsoft.com/office/officeart/2005/8/layout/radial6"/>
    <dgm:cxn modelId="{A04BA284-45E5-4BEA-8DA6-04DF795D821C}" type="presParOf" srcId="{385D765D-7DB1-4B0A-94A4-89E7C3035FCD}" destId="{3B366C0E-CD21-4D58-B403-15F3F2254CD1}" srcOrd="9" destOrd="0" presId="urn:microsoft.com/office/officeart/2005/8/layout/radial6"/>
    <dgm:cxn modelId="{5889537D-2A2C-47F6-BB4B-2236A41E095B}" type="presParOf" srcId="{385D765D-7DB1-4B0A-94A4-89E7C3035FCD}" destId="{76EDB118-F6AA-4C56-B23C-CBCF8D34595D}" srcOrd="10" destOrd="0" presId="urn:microsoft.com/office/officeart/2005/8/layout/radial6"/>
    <dgm:cxn modelId="{1DAC81A6-E993-43A7-8871-5FF4DCD3FEDB}" type="presParOf" srcId="{385D765D-7DB1-4B0A-94A4-89E7C3035FCD}" destId="{F9A81078-02D0-481E-A3E9-0FCE21BF2FDE}" srcOrd="11" destOrd="0" presId="urn:microsoft.com/office/officeart/2005/8/layout/radial6"/>
    <dgm:cxn modelId="{22845D4F-F936-4412-A16F-10145F91C63C}" type="presParOf" srcId="{385D765D-7DB1-4B0A-94A4-89E7C3035FCD}" destId="{67127D19-9144-45ED-B4F7-73B2EA57AE6E}"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4000" b="1" dirty="0"/>
            <a:t>COURAGE</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40301" custLinFactNeighborX="7358" custLinFactNeighborY="0">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1316589-60F6-4DEF-A870-D04E3CBEE23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645D116-84DD-46F5-B672-B1E38CDF791F}">
      <dgm:prSet/>
      <dgm:spPr/>
      <dgm:t>
        <a:bodyPr/>
        <a:lstStyle/>
        <a:p>
          <a:r>
            <a:rPr lang="en-GB" b="1"/>
            <a:t>15%</a:t>
          </a:r>
          <a:r>
            <a:rPr lang="en-GB"/>
            <a:t> When things don’t turn out really well</a:t>
          </a:r>
          <a:endParaRPr lang="en-US"/>
        </a:p>
      </dgm:t>
    </dgm:pt>
    <dgm:pt modelId="{0F6FA6C9-D692-4BC6-8E8F-898759CA4E3A}" type="parTrans" cxnId="{7BAE0777-79AD-43F8-8710-3D67983D49B5}">
      <dgm:prSet/>
      <dgm:spPr/>
      <dgm:t>
        <a:bodyPr/>
        <a:lstStyle/>
        <a:p>
          <a:endParaRPr lang="en-US"/>
        </a:p>
      </dgm:t>
    </dgm:pt>
    <dgm:pt modelId="{C39838D4-B62C-4CF4-95D5-3B5B19AB298E}" type="sibTrans" cxnId="{7BAE0777-79AD-43F8-8710-3D67983D49B5}">
      <dgm:prSet/>
      <dgm:spPr/>
      <dgm:t>
        <a:bodyPr/>
        <a:lstStyle/>
        <a:p>
          <a:endParaRPr lang="en-US"/>
        </a:p>
      </dgm:t>
    </dgm:pt>
    <dgm:pt modelId="{0BFCAA2F-804E-4F9A-93A2-5ED455AB9C06}">
      <dgm:prSet/>
      <dgm:spPr/>
      <dgm:t>
        <a:bodyPr/>
        <a:lstStyle/>
        <a:p>
          <a:r>
            <a:rPr lang="en-GB" b="1" dirty="0"/>
            <a:t>15%</a:t>
          </a:r>
          <a:r>
            <a:rPr lang="en-GB" dirty="0"/>
            <a:t> Answered prayer</a:t>
          </a:r>
          <a:endParaRPr lang="en-US" dirty="0"/>
        </a:p>
      </dgm:t>
    </dgm:pt>
    <dgm:pt modelId="{E0E59D6B-820C-4016-8CCA-D1329B49B830}" type="parTrans" cxnId="{225ACD8B-8644-43B5-801A-3303CC043945}">
      <dgm:prSet/>
      <dgm:spPr/>
      <dgm:t>
        <a:bodyPr/>
        <a:lstStyle/>
        <a:p>
          <a:endParaRPr lang="en-US"/>
        </a:p>
      </dgm:t>
    </dgm:pt>
    <dgm:pt modelId="{4C100A67-409B-4270-8019-69B44A16C03D}" type="sibTrans" cxnId="{225ACD8B-8644-43B5-801A-3303CC043945}">
      <dgm:prSet/>
      <dgm:spPr/>
      <dgm:t>
        <a:bodyPr/>
        <a:lstStyle/>
        <a:p>
          <a:endParaRPr lang="en-US"/>
        </a:p>
      </dgm:t>
    </dgm:pt>
    <dgm:pt modelId="{CAAD5323-06B2-42A9-BF3E-962EB4C05E46}">
      <dgm:prSet/>
      <dgm:spPr/>
      <dgm:t>
        <a:bodyPr/>
        <a:lstStyle/>
        <a:p>
          <a:r>
            <a:rPr lang="en-GB" b="1"/>
            <a:t>17%</a:t>
          </a:r>
          <a:r>
            <a:rPr lang="en-GB"/>
            <a:t> People I know</a:t>
          </a:r>
          <a:endParaRPr lang="en-US"/>
        </a:p>
      </dgm:t>
    </dgm:pt>
    <dgm:pt modelId="{DC2F0B65-EEBA-4980-9413-93BC76600812}" type="parTrans" cxnId="{07C86714-85F3-4536-AFD1-1E23B5C0A04F}">
      <dgm:prSet/>
      <dgm:spPr/>
      <dgm:t>
        <a:bodyPr/>
        <a:lstStyle/>
        <a:p>
          <a:endParaRPr lang="en-US"/>
        </a:p>
      </dgm:t>
    </dgm:pt>
    <dgm:pt modelId="{028EFFE5-7999-44B0-949C-282A15A7E4E6}" type="sibTrans" cxnId="{07C86714-85F3-4536-AFD1-1E23B5C0A04F}">
      <dgm:prSet/>
      <dgm:spPr/>
      <dgm:t>
        <a:bodyPr/>
        <a:lstStyle/>
        <a:p>
          <a:endParaRPr lang="en-US"/>
        </a:p>
      </dgm:t>
    </dgm:pt>
    <dgm:pt modelId="{F43A94B5-DC4F-4F28-BC6D-E3FB76908BB1}">
      <dgm:prSet/>
      <dgm:spPr/>
      <dgm:t>
        <a:bodyPr/>
        <a:lstStyle/>
        <a:p>
          <a:r>
            <a:rPr lang="en-GB" b="1"/>
            <a:t>17%</a:t>
          </a:r>
          <a:r>
            <a:rPr lang="en-GB"/>
            <a:t> Experiences had by other people</a:t>
          </a:r>
          <a:endParaRPr lang="en-US"/>
        </a:p>
      </dgm:t>
    </dgm:pt>
    <dgm:pt modelId="{BF1F4E1C-D632-47A3-BDD3-4C58D2433866}" type="parTrans" cxnId="{3D6C3F78-C286-4D06-B99B-76710869C316}">
      <dgm:prSet/>
      <dgm:spPr/>
      <dgm:t>
        <a:bodyPr/>
        <a:lstStyle/>
        <a:p>
          <a:endParaRPr lang="en-US"/>
        </a:p>
      </dgm:t>
    </dgm:pt>
    <dgm:pt modelId="{873C1A97-38B8-4C16-BA22-C580D4BF0365}" type="sibTrans" cxnId="{3D6C3F78-C286-4D06-B99B-76710869C316}">
      <dgm:prSet/>
      <dgm:spPr/>
      <dgm:t>
        <a:bodyPr/>
        <a:lstStyle/>
        <a:p>
          <a:endParaRPr lang="en-US"/>
        </a:p>
      </dgm:t>
    </dgm:pt>
    <dgm:pt modelId="{08A7C696-4E5C-4BED-8423-8E9E97D788B1}">
      <dgm:prSet/>
      <dgm:spPr/>
      <dgm:t>
        <a:bodyPr/>
        <a:lstStyle/>
        <a:p>
          <a:r>
            <a:rPr lang="en-GB" b="1"/>
            <a:t>18%</a:t>
          </a:r>
          <a:r>
            <a:rPr lang="en-GB"/>
            <a:t> Kind gestures by others</a:t>
          </a:r>
          <a:endParaRPr lang="en-US"/>
        </a:p>
      </dgm:t>
    </dgm:pt>
    <dgm:pt modelId="{DF54F28A-0626-4F7F-B4A0-3148E598810D}" type="parTrans" cxnId="{4A678555-CEF6-4C05-9356-D6471D4D9407}">
      <dgm:prSet/>
      <dgm:spPr/>
      <dgm:t>
        <a:bodyPr/>
        <a:lstStyle/>
        <a:p>
          <a:endParaRPr lang="en-US"/>
        </a:p>
      </dgm:t>
    </dgm:pt>
    <dgm:pt modelId="{7A5AF83A-C2E3-468C-8654-F4D86C2C4C86}" type="sibTrans" cxnId="{4A678555-CEF6-4C05-9356-D6471D4D9407}">
      <dgm:prSet/>
      <dgm:spPr/>
      <dgm:t>
        <a:bodyPr/>
        <a:lstStyle/>
        <a:p>
          <a:endParaRPr lang="en-US"/>
        </a:p>
      </dgm:t>
    </dgm:pt>
    <dgm:pt modelId="{E03F752D-1314-4294-9D95-43B056FC2095}">
      <dgm:prSet/>
      <dgm:spPr/>
      <dgm:t>
        <a:bodyPr/>
        <a:lstStyle/>
        <a:p>
          <a:r>
            <a:rPr lang="en-GB" b="1"/>
            <a:t>22%</a:t>
          </a:r>
          <a:r>
            <a:rPr lang="en-GB"/>
            <a:t> Others talking about their experiences of God</a:t>
          </a:r>
          <a:endParaRPr lang="en-US"/>
        </a:p>
      </dgm:t>
    </dgm:pt>
    <dgm:pt modelId="{C3C9CB3C-7EB8-4813-87DA-DF35B96BDD41}" type="parTrans" cxnId="{E3A6B02F-C6FA-4149-A5BC-7422EB17585F}">
      <dgm:prSet/>
      <dgm:spPr/>
      <dgm:t>
        <a:bodyPr/>
        <a:lstStyle/>
        <a:p>
          <a:endParaRPr lang="en-US"/>
        </a:p>
      </dgm:t>
    </dgm:pt>
    <dgm:pt modelId="{795831C9-0E97-425D-9ABD-DC90C98B27ED}" type="sibTrans" cxnId="{E3A6B02F-C6FA-4149-A5BC-7422EB17585F}">
      <dgm:prSet/>
      <dgm:spPr/>
      <dgm:t>
        <a:bodyPr/>
        <a:lstStyle/>
        <a:p>
          <a:endParaRPr lang="en-US"/>
        </a:p>
      </dgm:t>
    </dgm:pt>
    <dgm:pt modelId="{897386B9-2C43-49A6-A4E5-E999C64B900D}">
      <dgm:prSet/>
      <dgm:spPr/>
      <dgm:t>
        <a:bodyPr/>
        <a:lstStyle/>
        <a:p>
          <a:r>
            <a:rPr lang="en-GB" b="1"/>
            <a:t>24%</a:t>
          </a:r>
          <a:r>
            <a:rPr lang="en-GB"/>
            <a:t> Thinking about life</a:t>
          </a:r>
          <a:endParaRPr lang="en-US"/>
        </a:p>
      </dgm:t>
    </dgm:pt>
    <dgm:pt modelId="{F118F302-654E-44CA-B220-AB6EE08BCBBC}" type="parTrans" cxnId="{2161BACB-D8E3-4A16-92C4-C07E889A70BD}">
      <dgm:prSet/>
      <dgm:spPr/>
      <dgm:t>
        <a:bodyPr/>
        <a:lstStyle/>
        <a:p>
          <a:endParaRPr lang="en-US"/>
        </a:p>
      </dgm:t>
    </dgm:pt>
    <dgm:pt modelId="{2BF39529-055F-4FD1-8B63-815A78553D7F}" type="sibTrans" cxnId="{2161BACB-D8E3-4A16-92C4-C07E889A70BD}">
      <dgm:prSet/>
      <dgm:spPr/>
      <dgm:t>
        <a:bodyPr/>
        <a:lstStyle/>
        <a:p>
          <a:endParaRPr lang="en-US"/>
        </a:p>
      </dgm:t>
    </dgm:pt>
    <dgm:pt modelId="{2EC15984-41BA-438F-B60F-71C94F04003E}">
      <dgm:prSet/>
      <dgm:spPr/>
      <dgm:t>
        <a:bodyPr/>
        <a:lstStyle/>
        <a:p>
          <a:r>
            <a:rPr lang="en-GB" b="1"/>
            <a:t>35%</a:t>
          </a:r>
          <a:r>
            <a:rPr lang="en-GB"/>
            <a:t> I don’t think about God or spirituality</a:t>
          </a:r>
          <a:endParaRPr lang="en-US"/>
        </a:p>
      </dgm:t>
    </dgm:pt>
    <dgm:pt modelId="{B38DED92-E5EB-4B9D-B583-DDD59BF5F59D}" type="parTrans" cxnId="{90F3B242-904E-4D6C-BB55-A89E568E6D07}">
      <dgm:prSet/>
      <dgm:spPr/>
      <dgm:t>
        <a:bodyPr/>
        <a:lstStyle/>
        <a:p>
          <a:endParaRPr lang="en-US"/>
        </a:p>
      </dgm:t>
    </dgm:pt>
    <dgm:pt modelId="{2454C590-4F4B-45AB-96E7-6FEA0AABEE10}" type="sibTrans" cxnId="{90F3B242-904E-4D6C-BB55-A89E568E6D07}">
      <dgm:prSet/>
      <dgm:spPr/>
      <dgm:t>
        <a:bodyPr/>
        <a:lstStyle/>
        <a:p>
          <a:endParaRPr lang="en-US"/>
        </a:p>
      </dgm:t>
    </dgm:pt>
    <dgm:pt modelId="{3D6946D3-E879-4A63-B12B-E8BAF8CA394E}">
      <dgm:prSet custT="1"/>
      <dgm:spPr/>
      <dgm:t>
        <a:bodyPr/>
        <a:lstStyle/>
        <a:p>
          <a:r>
            <a:rPr lang="en-GB" sz="1600" b="1" i="1" dirty="0"/>
            <a:t>Gen Z – rethinking culture</a:t>
          </a:r>
        </a:p>
        <a:p>
          <a:r>
            <a:rPr lang="en-GB" sz="1600" i="1" dirty="0"/>
            <a:t>Youth for Christ 2017</a:t>
          </a:r>
          <a:endParaRPr lang="en-US" sz="1600" dirty="0"/>
        </a:p>
      </dgm:t>
    </dgm:pt>
    <dgm:pt modelId="{095AD6C7-7802-49CF-A304-FBFF4E1D25A3}" type="parTrans" cxnId="{12282F8D-CDBB-46E1-AD0B-FFA6B980E8E3}">
      <dgm:prSet/>
      <dgm:spPr/>
      <dgm:t>
        <a:bodyPr/>
        <a:lstStyle/>
        <a:p>
          <a:endParaRPr lang="en-US"/>
        </a:p>
      </dgm:t>
    </dgm:pt>
    <dgm:pt modelId="{03F41482-61DF-4AB1-AAF6-D9947C017E3A}" type="sibTrans" cxnId="{12282F8D-CDBB-46E1-AD0B-FFA6B980E8E3}">
      <dgm:prSet/>
      <dgm:spPr/>
      <dgm:t>
        <a:bodyPr/>
        <a:lstStyle/>
        <a:p>
          <a:endParaRPr lang="en-US"/>
        </a:p>
      </dgm:t>
    </dgm:pt>
    <dgm:pt modelId="{F9E5E3F9-D918-465F-98F5-16E2196A2E42}" type="pres">
      <dgm:prSet presAssocID="{11316589-60F6-4DEF-A870-D04E3CBEE23C}" presName="diagram" presStyleCnt="0">
        <dgm:presLayoutVars>
          <dgm:dir/>
          <dgm:resizeHandles val="exact"/>
        </dgm:presLayoutVars>
      </dgm:prSet>
      <dgm:spPr/>
    </dgm:pt>
    <dgm:pt modelId="{5E402B68-3A8E-499E-B158-40FB7BF023C7}" type="pres">
      <dgm:prSet presAssocID="{C645D116-84DD-46F5-B672-B1E38CDF791F}" presName="node" presStyleLbl="node1" presStyleIdx="0" presStyleCnt="9">
        <dgm:presLayoutVars>
          <dgm:bulletEnabled val="1"/>
        </dgm:presLayoutVars>
      </dgm:prSet>
      <dgm:spPr/>
    </dgm:pt>
    <dgm:pt modelId="{233560EF-9D9F-4420-966B-74920151ECB9}" type="pres">
      <dgm:prSet presAssocID="{C39838D4-B62C-4CF4-95D5-3B5B19AB298E}" presName="sibTrans" presStyleCnt="0"/>
      <dgm:spPr/>
    </dgm:pt>
    <dgm:pt modelId="{F76C31C9-E24D-46ED-9675-3D7308F9A42F}" type="pres">
      <dgm:prSet presAssocID="{0BFCAA2F-804E-4F9A-93A2-5ED455AB9C06}" presName="node" presStyleLbl="node1" presStyleIdx="1" presStyleCnt="9">
        <dgm:presLayoutVars>
          <dgm:bulletEnabled val="1"/>
        </dgm:presLayoutVars>
      </dgm:prSet>
      <dgm:spPr/>
    </dgm:pt>
    <dgm:pt modelId="{9B501C96-6D15-4FD3-9842-8D122A29E0DA}" type="pres">
      <dgm:prSet presAssocID="{4C100A67-409B-4270-8019-69B44A16C03D}" presName="sibTrans" presStyleCnt="0"/>
      <dgm:spPr/>
    </dgm:pt>
    <dgm:pt modelId="{913D6E4C-AD0E-4A48-9A4C-60D501A62A5F}" type="pres">
      <dgm:prSet presAssocID="{CAAD5323-06B2-42A9-BF3E-962EB4C05E46}" presName="node" presStyleLbl="node1" presStyleIdx="2" presStyleCnt="9">
        <dgm:presLayoutVars>
          <dgm:bulletEnabled val="1"/>
        </dgm:presLayoutVars>
      </dgm:prSet>
      <dgm:spPr/>
    </dgm:pt>
    <dgm:pt modelId="{2AEA954B-5CCD-483D-8F45-40E6F6F78BDA}" type="pres">
      <dgm:prSet presAssocID="{028EFFE5-7999-44B0-949C-282A15A7E4E6}" presName="sibTrans" presStyleCnt="0"/>
      <dgm:spPr/>
    </dgm:pt>
    <dgm:pt modelId="{469B62AD-B931-4AFC-8260-392A6C46B1B9}" type="pres">
      <dgm:prSet presAssocID="{F43A94B5-DC4F-4F28-BC6D-E3FB76908BB1}" presName="node" presStyleLbl="node1" presStyleIdx="3" presStyleCnt="9">
        <dgm:presLayoutVars>
          <dgm:bulletEnabled val="1"/>
        </dgm:presLayoutVars>
      </dgm:prSet>
      <dgm:spPr/>
    </dgm:pt>
    <dgm:pt modelId="{7509EFB5-1A0C-4229-8272-BD9EA3DA689E}" type="pres">
      <dgm:prSet presAssocID="{873C1A97-38B8-4C16-BA22-C580D4BF0365}" presName="sibTrans" presStyleCnt="0"/>
      <dgm:spPr/>
    </dgm:pt>
    <dgm:pt modelId="{58596C6A-8222-469C-B447-B3740AB574F4}" type="pres">
      <dgm:prSet presAssocID="{08A7C696-4E5C-4BED-8423-8E9E97D788B1}" presName="node" presStyleLbl="node1" presStyleIdx="4" presStyleCnt="9">
        <dgm:presLayoutVars>
          <dgm:bulletEnabled val="1"/>
        </dgm:presLayoutVars>
      </dgm:prSet>
      <dgm:spPr/>
    </dgm:pt>
    <dgm:pt modelId="{751F561E-E957-49DB-A82F-20BE7CA9E07B}" type="pres">
      <dgm:prSet presAssocID="{7A5AF83A-C2E3-468C-8654-F4D86C2C4C86}" presName="sibTrans" presStyleCnt="0"/>
      <dgm:spPr/>
    </dgm:pt>
    <dgm:pt modelId="{06663AE2-B28B-4439-BC6A-84CE4B2CBEE1}" type="pres">
      <dgm:prSet presAssocID="{E03F752D-1314-4294-9D95-43B056FC2095}" presName="node" presStyleLbl="node1" presStyleIdx="5" presStyleCnt="9">
        <dgm:presLayoutVars>
          <dgm:bulletEnabled val="1"/>
        </dgm:presLayoutVars>
      </dgm:prSet>
      <dgm:spPr/>
    </dgm:pt>
    <dgm:pt modelId="{69E58DFE-E295-48B2-9507-BC6761AA6202}" type="pres">
      <dgm:prSet presAssocID="{795831C9-0E97-425D-9ABD-DC90C98B27ED}" presName="sibTrans" presStyleCnt="0"/>
      <dgm:spPr/>
    </dgm:pt>
    <dgm:pt modelId="{CFEDEA94-C39C-49D8-BD53-BCB257593D74}" type="pres">
      <dgm:prSet presAssocID="{897386B9-2C43-49A6-A4E5-E999C64B900D}" presName="node" presStyleLbl="node1" presStyleIdx="6" presStyleCnt="9">
        <dgm:presLayoutVars>
          <dgm:bulletEnabled val="1"/>
        </dgm:presLayoutVars>
      </dgm:prSet>
      <dgm:spPr/>
    </dgm:pt>
    <dgm:pt modelId="{3AB4A04E-7E0C-4C51-A8DD-08F42334B300}" type="pres">
      <dgm:prSet presAssocID="{2BF39529-055F-4FD1-8B63-815A78553D7F}" presName="sibTrans" presStyleCnt="0"/>
      <dgm:spPr/>
    </dgm:pt>
    <dgm:pt modelId="{010D2353-FA0A-4F53-BD7C-4D24EE7A760C}" type="pres">
      <dgm:prSet presAssocID="{2EC15984-41BA-438F-B60F-71C94F04003E}" presName="node" presStyleLbl="node1" presStyleIdx="7" presStyleCnt="9">
        <dgm:presLayoutVars>
          <dgm:bulletEnabled val="1"/>
        </dgm:presLayoutVars>
      </dgm:prSet>
      <dgm:spPr/>
    </dgm:pt>
    <dgm:pt modelId="{CCE0DE46-2546-443C-9F3E-11B3131D4297}" type="pres">
      <dgm:prSet presAssocID="{2454C590-4F4B-45AB-96E7-6FEA0AABEE10}" presName="sibTrans" presStyleCnt="0"/>
      <dgm:spPr/>
    </dgm:pt>
    <dgm:pt modelId="{E11320F0-B428-4C81-BD10-8C1F0AFBC429}" type="pres">
      <dgm:prSet presAssocID="{3D6946D3-E879-4A63-B12B-E8BAF8CA394E}" presName="node" presStyleLbl="node1" presStyleIdx="8" presStyleCnt="9">
        <dgm:presLayoutVars>
          <dgm:bulletEnabled val="1"/>
        </dgm:presLayoutVars>
      </dgm:prSet>
      <dgm:spPr/>
    </dgm:pt>
  </dgm:ptLst>
  <dgm:cxnLst>
    <dgm:cxn modelId="{FC9A6F0B-E9DD-455A-BCBF-D7CFEC6CFF64}" type="presOf" srcId="{08A7C696-4E5C-4BED-8423-8E9E97D788B1}" destId="{58596C6A-8222-469C-B447-B3740AB574F4}" srcOrd="0" destOrd="0" presId="urn:microsoft.com/office/officeart/2005/8/layout/default"/>
    <dgm:cxn modelId="{07C86714-85F3-4536-AFD1-1E23B5C0A04F}" srcId="{11316589-60F6-4DEF-A870-D04E3CBEE23C}" destId="{CAAD5323-06B2-42A9-BF3E-962EB4C05E46}" srcOrd="2" destOrd="0" parTransId="{DC2F0B65-EEBA-4980-9413-93BC76600812}" sibTransId="{028EFFE5-7999-44B0-949C-282A15A7E4E6}"/>
    <dgm:cxn modelId="{1CABB226-6BEB-4F60-8993-0E6A5FBB1F92}" type="presOf" srcId="{C645D116-84DD-46F5-B672-B1E38CDF791F}" destId="{5E402B68-3A8E-499E-B158-40FB7BF023C7}" srcOrd="0" destOrd="0" presId="urn:microsoft.com/office/officeart/2005/8/layout/default"/>
    <dgm:cxn modelId="{E3A6B02F-C6FA-4149-A5BC-7422EB17585F}" srcId="{11316589-60F6-4DEF-A870-D04E3CBEE23C}" destId="{E03F752D-1314-4294-9D95-43B056FC2095}" srcOrd="5" destOrd="0" parTransId="{C3C9CB3C-7EB8-4813-87DA-DF35B96BDD41}" sibTransId="{795831C9-0E97-425D-9ABD-DC90C98B27ED}"/>
    <dgm:cxn modelId="{DF7B4837-1CC4-457C-9263-81E58E8706AC}" type="presOf" srcId="{0BFCAA2F-804E-4F9A-93A2-5ED455AB9C06}" destId="{F76C31C9-E24D-46ED-9675-3D7308F9A42F}" srcOrd="0" destOrd="0" presId="urn:microsoft.com/office/officeart/2005/8/layout/default"/>
    <dgm:cxn modelId="{16AE373A-03F1-4AE5-8683-9A37E54E434C}" type="presOf" srcId="{2EC15984-41BA-438F-B60F-71C94F04003E}" destId="{010D2353-FA0A-4F53-BD7C-4D24EE7A760C}" srcOrd="0" destOrd="0" presId="urn:microsoft.com/office/officeart/2005/8/layout/default"/>
    <dgm:cxn modelId="{8846AB61-D943-4CE5-81A2-6ADC0D1529A6}" type="presOf" srcId="{CAAD5323-06B2-42A9-BF3E-962EB4C05E46}" destId="{913D6E4C-AD0E-4A48-9A4C-60D501A62A5F}" srcOrd="0" destOrd="0" presId="urn:microsoft.com/office/officeart/2005/8/layout/default"/>
    <dgm:cxn modelId="{90F3B242-904E-4D6C-BB55-A89E568E6D07}" srcId="{11316589-60F6-4DEF-A870-D04E3CBEE23C}" destId="{2EC15984-41BA-438F-B60F-71C94F04003E}" srcOrd="7" destOrd="0" parTransId="{B38DED92-E5EB-4B9D-B583-DDD59BF5F59D}" sibTransId="{2454C590-4F4B-45AB-96E7-6FEA0AABEE10}"/>
    <dgm:cxn modelId="{5E4A7E52-DECF-4F44-8A6C-03BCB6D9C659}" type="presOf" srcId="{E03F752D-1314-4294-9D95-43B056FC2095}" destId="{06663AE2-B28B-4439-BC6A-84CE4B2CBEE1}" srcOrd="0" destOrd="0" presId="urn:microsoft.com/office/officeart/2005/8/layout/default"/>
    <dgm:cxn modelId="{4A678555-CEF6-4C05-9356-D6471D4D9407}" srcId="{11316589-60F6-4DEF-A870-D04E3CBEE23C}" destId="{08A7C696-4E5C-4BED-8423-8E9E97D788B1}" srcOrd="4" destOrd="0" parTransId="{DF54F28A-0626-4F7F-B4A0-3148E598810D}" sibTransId="{7A5AF83A-C2E3-468C-8654-F4D86C2C4C86}"/>
    <dgm:cxn modelId="{7BAE0777-79AD-43F8-8710-3D67983D49B5}" srcId="{11316589-60F6-4DEF-A870-D04E3CBEE23C}" destId="{C645D116-84DD-46F5-B672-B1E38CDF791F}" srcOrd="0" destOrd="0" parTransId="{0F6FA6C9-D692-4BC6-8E8F-898759CA4E3A}" sibTransId="{C39838D4-B62C-4CF4-95D5-3B5B19AB298E}"/>
    <dgm:cxn modelId="{3D6C3F78-C286-4D06-B99B-76710869C316}" srcId="{11316589-60F6-4DEF-A870-D04E3CBEE23C}" destId="{F43A94B5-DC4F-4F28-BC6D-E3FB76908BB1}" srcOrd="3" destOrd="0" parTransId="{BF1F4E1C-D632-47A3-BDD3-4C58D2433866}" sibTransId="{873C1A97-38B8-4C16-BA22-C580D4BF0365}"/>
    <dgm:cxn modelId="{3F096184-4C60-4B9D-B108-8FD9E2ABB07D}" type="presOf" srcId="{3D6946D3-E879-4A63-B12B-E8BAF8CA394E}" destId="{E11320F0-B428-4C81-BD10-8C1F0AFBC429}" srcOrd="0" destOrd="0" presId="urn:microsoft.com/office/officeart/2005/8/layout/default"/>
    <dgm:cxn modelId="{225ACD8B-8644-43B5-801A-3303CC043945}" srcId="{11316589-60F6-4DEF-A870-D04E3CBEE23C}" destId="{0BFCAA2F-804E-4F9A-93A2-5ED455AB9C06}" srcOrd="1" destOrd="0" parTransId="{E0E59D6B-820C-4016-8CCA-D1329B49B830}" sibTransId="{4C100A67-409B-4270-8019-69B44A16C03D}"/>
    <dgm:cxn modelId="{12282F8D-CDBB-46E1-AD0B-FFA6B980E8E3}" srcId="{11316589-60F6-4DEF-A870-D04E3CBEE23C}" destId="{3D6946D3-E879-4A63-B12B-E8BAF8CA394E}" srcOrd="8" destOrd="0" parTransId="{095AD6C7-7802-49CF-A304-FBFF4E1D25A3}" sibTransId="{03F41482-61DF-4AB1-AAF6-D9947C017E3A}"/>
    <dgm:cxn modelId="{2161BACB-D8E3-4A16-92C4-C07E889A70BD}" srcId="{11316589-60F6-4DEF-A870-D04E3CBEE23C}" destId="{897386B9-2C43-49A6-A4E5-E999C64B900D}" srcOrd="6" destOrd="0" parTransId="{F118F302-654E-44CA-B220-AB6EE08BCBBC}" sibTransId="{2BF39529-055F-4FD1-8B63-815A78553D7F}"/>
    <dgm:cxn modelId="{309235F2-5E9E-46C2-8EB3-E9577A092D85}" type="presOf" srcId="{11316589-60F6-4DEF-A870-D04E3CBEE23C}" destId="{F9E5E3F9-D918-465F-98F5-16E2196A2E42}" srcOrd="0" destOrd="0" presId="urn:microsoft.com/office/officeart/2005/8/layout/default"/>
    <dgm:cxn modelId="{99419CF3-7AAB-485E-B4A4-25A0CC82272D}" type="presOf" srcId="{F43A94B5-DC4F-4F28-BC6D-E3FB76908BB1}" destId="{469B62AD-B931-4AFC-8260-392A6C46B1B9}" srcOrd="0" destOrd="0" presId="urn:microsoft.com/office/officeart/2005/8/layout/default"/>
    <dgm:cxn modelId="{0F110EF4-D976-4044-BD8D-705DDECA7224}" type="presOf" srcId="{897386B9-2C43-49A6-A4E5-E999C64B900D}" destId="{CFEDEA94-C39C-49D8-BD53-BCB257593D74}" srcOrd="0" destOrd="0" presId="urn:microsoft.com/office/officeart/2005/8/layout/default"/>
    <dgm:cxn modelId="{36E8E2CD-0654-472C-AE8E-F9B4101160D6}" type="presParOf" srcId="{F9E5E3F9-D918-465F-98F5-16E2196A2E42}" destId="{5E402B68-3A8E-499E-B158-40FB7BF023C7}" srcOrd="0" destOrd="0" presId="urn:microsoft.com/office/officeart/2005/8/layout/default"/>
    <dgm:cxn modelId="{2AA443CF-AACC-4023-92C0-3E3549C2377A}" type="presParOf" srcId="{F9E5E3F9-D918-465F-98F5-16E2196A2E42}" destId="{233560EF-9D9F-4420-966B-74920151ECB9}" srcOrd="1" destOrd="0" presId="urn:microsoft.com/office/officeart/2005/8/layout/default"/>
    <dgm:cxn modelId="{027C83D0-157F-43B4-B508-65E1A4452BD1}" type="presParOf" srcId="{F9E5E3F9-D918-465F-98F5-16E2196A2E42}" destId="{F76C31C9-E24D-46ED-9675-3D7308F9A42F}" srcOrd="2" destOrd="0" presId="urn:microsoft.com/office/officeart/2005/8/layout/default"/>
    <dgm:cxn modelId="{574E907F-8DA5-4658-B246-71319D6366B6}" type="presParOf" srcId="{F9E5E3F9-D918-465F-98F5-16E2196A2E42}" destId="{9B501C96-6D15-4FD3-9842-8D122A29E0DA}" srcOrd="3" destOrd="0" presId="urn:microsoft.com/office/officeart/2005/8/layout/default"/>
    <dgm:cxn modelId="{1BE635B4-56D6-4E70-996F-A99981EB17A2}" type="presParOf" srcId="{F9E5E3F9-D918-465F-98F5-16E2196A2E42}" destId="{913D6E4C-AD0E-4A48-9A4C-60D501A62A5F}" srcOrd="4" destOrd="0" presId="urn:microsoft.com/office/officeart/2005/8/layout/default"/>
    <dgm:cxn modelId="{25DC3DC7-5C94-4714-9574-D49CED028577}" type="presParOf" srcId="{F9E5E3F9-D918-465F-98F5-16E2196A2E42}" destId="{2AEA954B-5CCD-483D-8F45-40E6F6F78BDA}" srcOrd="5" destOrd="0" presId="urn:microsoft.com/office/officeart/2005/8/layout/default"/>
    <dgm:cxn modelId="{C841463C-7C04-4727-A380-9113C7317A01}" type="presParOf" srcId="{F9E5E3F9-D918-465F-98F5-16E2196A2E42}" destId="{469B62AD-B931-4AFC-8260-392A6C46B1B9}" srcOrd="6" destOrd="0" presId="urn:microsoft.com/office/officeart/2005/8/layout/default"/>
    <dgm:cxn modelId="{3B04D941-1811-45B1-9FAA-CB3409EB2ADE}" type="presParOf" srcId="{F9E5E3F9-D918-465F-98F5-16E2196A2E42}" destId="{7509EFB5-1A0C-4229-8272-BD9EA3DA689E}" srcOrd="7" destOrd="0" presId="urn:microsoft.com/office/officeart/2005/8/layout/default"/>
    <dgm:cxn modelId="{3DB378D6-3AEB-4EBC-8C7B-721CA92525B4}" type="presParOf" srcId="{F9E5E3F9-D918-465F-98F5-16E2196A2E42}" destId="{58596C6A-8222-469C-B447-B3740AB574F4}" srcOrd="8" destOrd="0" presId="urn:microsoft.com/office/officeart/2005/8/layout/default"/>
    <dgm:cxn modelId="{78045240-9E17-4E97-AA34-4B02DC884A26}" type="presParOf" srcId="{F9E5E3F9-D918-465F-98F5-16E2196A2E42}" destId="{751F561E-E957-49DB-A82F-20BE7CA9E07B}" srcOrd="9" destOrd="0" presId="urn:microsoft.com/office/officeart/2005/8/layout/default"/>
    <dgm:cxn modelId="{BADFAA0A-D974-4521-9625-C031AB359A82}" type="presParOf" srcId="{F9E5E3F9-D918-465F-98F5-16E2196A2E42}" destId="{06663AE2-B28B-4439-BC6A-84CE4B2CBEE1}" srcOrd="10" destOrd="0" presId="urn:microsoft.com/office/officeart/2005/8/layout/default"/>
    <dgm:cxn modelId="{FF41DABF-84A1-41F6-8691-01FA7922D632}" type="presParOf" srcId="{F9E5E3F9-D918-465F-98F5-16E2196A2E42}" destId="{69E58DFE-E295-48B2-9507-BC6761AA6202}" srcOrd="11" destOrd="0" presId="urn:microsoft.com/office/officeart/2005/8/layout/default"/>
    <dgm:cxn modelId="{9F4EA3F0-1F98-4E24-9325-4ED0F6FD9B00}" type="presParOf" srcId="{F9E5E3F9-D918-465F-98F5-16E2196A2E42}" destId="{CFEDEA94-C39C-49D8-BD53-BCB257593D74}" srcOrd="12" destOrd="0" presId="urn:microsoft.com/office/officeart/2005/8/layout/default"/>
    <dgm:cxn modelId="{D1C07ADD-D3AE-4ED6-918D-EF5813367BF2}" type="presParOf" srcId="{F9E5E3F9-D918-465F-98F5-16E2196A2E42}" destId="{3AB4A04E-7E0C-4C51-A8DD-08F42334B300}" srcOrd="13" destOrd="0" presId="urn:microsoft.com/office/officeart/2005/8/layout/default"/>
    <dgm:cxn modelId="{D33C84F5-ED58-416C-A98E-B139B4745F98}" type="presParOf" srcId="{F9E5E3F9-D918-465F-98F5-16E2196A2E42}" destId="{010D2353-FA0A-4F53-BD7C-4D24EE7A760C}" srcOrd="14" destOrd="0" presId="urn:microsoft.com/office/officeart/2005/8/layout/default"/>
    <dgm:cxn modelId="{341440D3-BF9A-47F8-B0E1-265709046C53}" type="presParOf" srcId="{F9E5E3F9-D918-465F-98F5-16E2196A2E42}" destId="{CCE0DE46-2546-443C-9F3E-11B3131D4297}" srcOrd="15" destOrd="0" presId="urn:microsoft.com/office/officeart/2005/8/layout/default"/>
    <dgm:cxn modelId="{8820A961-06B8-45C5-B279-6B58DD395C42}" type="presParOf" srcId="{F9E5E3F9-D918-465F-98F5-16E2196A2E42}" destId="{E11320F0-B428-4C81-BD10-8C1F0AFBC429}"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32F0EBE-EED7-4B30-96BC-94CB2EFFA676}" type="doc">
      <dgm:prSet loTypeId="urn:microsoft.com/office/officeart/2005/8/layout/vList2" loCatId="list" qsTypeId="urn:microsoft.com/office/officeart/2005/8/quickstyle/simple5" qsCatId="simple" csTypeId="urn:microsoft.com/office/officeart/2005/8/colors/colorful2" csCatId="colorful"/>
      <dgm:spPr/>
      <dgm:t>
        <a:bodyPr/>
        <a:lstStyle/>
        <a:p>
          <a:endParaRPr lang="en-US"/>
        </a:p>
      </dgm:t>
    </dgm:pt>
    <dgm:pt modelId="{73C7B85B-5F4D-43FD-823F-EF209D24EEC3}">
      <dgm:prSet/>
      <dgm:spPr/>
      <dgm:t>
        <a:bodyPr/>
        <a:lstStyle/>
        <a:p>
          <a:r>
            <a:rPr lang="en-GB" dirty="0"/>
            <a:t>Space</a:t>
          </a:r>
          <a:endParaRPr lang="en-US" dirty="0"/>
        </a:p>
      </dgm:t>
    </dgm:pt>
    <dgm:pt modelId="{4859C9A5-2280-4949-A41B-38F8AC048C7E}" type="parTrans" cxnId="{294C5E8B-1264-434D-8F04-62FF3098B2CD}">
      <dgm:prSet/>
      <dgm:spPr/>
      <dgm:t>
        <a:bodyPr/>
        <a:lstStyle/>
        <a:p>
          <a:endParaRPr lang="en-US"/>
        </a:p>
      </dgm:t>
    </dgm:pt>
    <dgm:pt modelId="{9EA1BB98-C687-4D22-BFD9-BBE7F0ABF93D}" type="sibTrans" cxnId="{294C5E8B-1264-434D-8F04-62FF3098B2CD}">
      <dgm:prSet/>
      <dgm:spPr/>
      <dgm:t>
        <a:bodyPr/>
        <a:lstStyle/>
        <a:p>
          <a:endParaRPr lang="en-US"/>
        </a:p>
      </dgm:t>
    </dgm:pt>
    <dgm:pt modelId="{247A07AD-93A6-4F13-BC44-F96D74661A9F}">
      <dgm:prSet/>
      <dgm:spPr/>
      <dgm:t>
        <a:bodyPr/>
        <a:lstStyle/>
        <a:p>
          <a:r>
            <a:rPr lang="en-GB" dirty="0"/>
            <a:t>Process</a:t>
          </a:r>
          <a:endParaRPr lang="en-US" dirty="0"/>
        </a:p>
      </dgm:t>
    </dgm:pt>
    <dgm:pt modelId="{6C2055F3-E556-4B26-A92D-A95ECC294DDA}" type="parTrans" cxnId="{5956EBE4-45FB-49D1-B412-E0EFF52C0945}">
      <dgm:prSet/>
      <dgm:spPr/>
      <dgm:t>
        <a:bodyPr/>
        <a:lstStyle/>
        <a:p>
          <a:endParaRPr lang="en-US"/>
        </a:p>
      </dgm:t>
    </dgm:pt>
    <dgm:pt modelId="{9A06FF9D-F2C7-4CFB-8D66-5DC0598957FA}" type="sibTrans" cxnId="{5956EBE4-45FB-49D1-B412-E0EFF52C0945}">
      <dgm:prSet/>
      <dgm:spPr/>
      <dgm:t>
        <a:bodyPr/>
        <a:lstStyle/>
        <a:p>
          <a:endParaRPr lang="en-US"/>
        </a:p>
      </dgm:t>
    </dgm:pt>
    <dgm:pt modelId="{D948C8F2-37AC-401F-ABBD-5D5EFB8B7696}">
      <dgm:prSet/>
      <dgm:spPr/>
      <dgm:t>
        <a:bodyPr/>
        <a:lstStyle/>
        <a:p>
          <a:r>
            <a:rPr lang="en-GB" dirty="0"/>
            <a:t>Imagination</a:t>
          </a:r>
          <a:endParaRPr lang="en-US" dirty="0"/>
        </a:p>
      </dgm:t>
    </dgm:pt>
    <dgm:pt modelId="{0E944521-3223-44CF-ADF1-27B9DF168D49}" type="parTrans" cxnId="{C23A1A05-A7CA-49C4-BB83-0109A4FBC09C}">
      <dgm:prSet/>
      <dgm:spPr/>
      <dgm:t>
        <a:bodyPr/>
        <a:lstStyle/>
        <a:p>
          <a:endParaRPr lang="en-US"/>
        </a:p>
      </dgm:t>
    </dgm:pt>
    <dgm:pt modelId="{FB1FE61D-B15F-4EB0-B998-4214217A2B01}" type="sibTrans" cxnId="{C23A1A05-A7CA-49C4-BB83-0109A4FBC09C}">
      <dgm:prSet/>
      <dgm:spPr/>
      <dgm:t>
        <a:bodyPr/>
        <a:lstStyle/>
        <a:p>
          <a:endParaRPr lang="en-US"/>
        </a:p>
      </dgm:t>
    </dgm:pt>
    <dgm:pt modelId="{0D688196-36FF-482C-9B56-EDFDBAA7ACDE}">
      <dgm:prSet/>
      <dgm:spPr/>
      <dgm:t>
        <a:bodyPr/>
        <a:lstStyle/>
        <a:p>
          <a:r>
            <a:rPr lang="en-GB" dirty="0"/>
            <a:t>Relationship</a:t>
          </a:r>
          <a:endParaRPr lang="en-US" dirty="0"/>
        </a:p>
      </dgm:t>
    </dgm:pt>
    <dgm:pt modelId="{18A2BD35-2327-4176-AF84-8770A79ABFEF}" type="parTrans" cxnId="{850CC8A7-25B1-4153-AC33-FA6376600B85}">
      <dgm:prSet/>
      <dgm:spPr/>
      <dgm:t>
        <a:bodyPr/>
        <a:lstStyle/>
        <a:p>
          <a:endParaRPr lang="en-US"/>
        </a:p>
      </dgm:t>
    </dgm:pt>
    <dgm:pt modelId="{4F2592DE-A582-44C4-8B2E-F062F09496F7}" type="sibTrans" cxnId="{850CC8A7-25B1-4153-AC33-FA6376600B85}">
      <dgm:prSet/>
      <dgm:spPr/>
      <dgm:t>
        <a:bodyPr/>
        <a:lstStyle/>
        <a:p>
          <a:endParaRPr lang="en-US"/>
        </a:p>
      </dgm:t>
    </dgm:pt>
    <dgm:pt modelId="{5050365C-11B9-478A-AE47-7B6A9C46A34B}">
      <dgm:prSet/>
      <dgm:spPr/>
      <dgm:t>
        <a:bodyPr/>
        <a:lstStyle/>
        <a:p>
          <a:r>
            <a:rPr lang="en-GB" dirty="0"/>
            <a:t>Intimacy</a:t>
          </a:r>
          <a:endParaRPr lang="en-US" dirty="0"/>
        </a:p>
      </dgm:t>
    </dgm:pt>
    <dgm:pt modelId="{C7342BCA-CA92-4E58-9D5B-23982ACC32A4}" type="parTrans" cxnId="{9E414A3D-CAD7-459A-B558-7C9D406A4219}">
      <dgm:prSet/>
      <dgm:spPr/>
      <dgm:t>
        <a:bodyPr/>
        <a:lstStyle/>
        <a:p>
          <a:endParaRPr lang="en-US"/>
        </a:p>
      </dgm:t>
    </dgm:pt>
    <dgm:pt modelId="{203395F7-E2CA-487D-8D1F-7BF7EA613F97}" type="sibTrans" cxnId="{9E414A3D-CAD7-459A-B558-7C9D406A4219}">
      <dgm:prSet/>
      <dgm:spPr/>
      <dgm:t>
        <a:bodyPr/>
        <a:lstStyle/>
        <a:p>
          <a:endParaRPr lang="en-US"/>
        </a:p>
      </dgm:t>
    </dgm:pt>
    <dgm:pt modelId="{D1114420-8F85-4562-8142-7403A829181F}">
      <dgm:prSet/>
      <dgm:spPr/>
      <dgm:t>
        <a:bodyPr/>
        <a:lstStyle/>
        <a:p>
          <a:r>
            <a:rPr lang="en-GB" dirty="0"/>
            <a:t>Trust</a:t>
          </a:r>
          <a:endParaRPr lang="en-US" dirty="0"/>
        </a:p>
      </dgm:t>
    </dgm:pt>
    <dgm:pt modelId="{EF2639C8-7C72-4655-BE90-EF30B0A4D46D}" type="parTrans" cxnId="{16ACC4DF-112A-4090-B474-F5B849345520}">
      <dgm:prSet/>
      <dgm:spPr/>
      <dgm:t>
        <a:bodyPr/>
        <a:lstStyle/>
        <a:p>
          <a:endParaRPr lang="en-US"/>
        </a:p>
      </dgm:t>
    </dgm:pt>
    <dgm:pt modelId="{062F0D6F-7533-41D8-BC91-89DACFB587F7}" type="sibTrans" cxnId="{16ACC4DF-112A-4090-B474-F5B849345520}">
      <dgm:prSet/>
      <dgm:spPr/>
      <dgm:t>
        <a:bodyPr/>
        <a:lstStyle/>
        <a:p>
          <a:endParaRPr lang="en-US"/>
        </a:p>
      </dgm:t>
    </dgm:pt>
    <dgm:pt modelId="{B8845080-94B2-498B-B460-D8B6CE8C7138}" type="pres">
      <dgm:prSet presAssocID="{832F0EBE-EED7-4B30-96BC-94CB2EFFA676}" presName="linear" presStyleCnt="0">
        <dgm:presLayoutVars>
          <dgm:animLvl val="lvl"/>
          <dgm:resizeHandles val="exact"/>
        </dgm:presLayoutVars>
      </dgm:prSet>
      <dgm:spPr/>
    </dgm:pt>
    <dgm:pt modelId="{E6D78F0E-5DB2-4CA3-B4E6-4DD9067ABCEF}" type="pres">
      <dgm:prSet presAssocID="{73C7B85B-5F4D-43FD-823F-EF209D24EEC3}" presName="parentText" presStyleLbl="node1" presStyleIdx="0" presStyleCnt="6">
        <dgm:presLayoutVars>
          <dgm:chMax val="0"/>
          <dgm:bulletEnabled val="1"/>
        </dgm:presLayoutVars>
      </dgm:prSet>
      <dgm:spPr/>
    </dgm:pt>
    <dgm:pt modelId="{0228CBAD-DEE5-4294-AAA0-EE3D162205B1}" type="pres">
      <dgm:prSet presAssocID="{9EA1BB98-C687-4D22-BFD9-BBE7F0ABF93D}" presName="spacer" presStyleCnt="0"/>
      <dgm:spPr/>
    </dgm:pt>
    <dgm:pt modelId="{DB9CFEF7-772E-457B-9CF9-63A910587E7A}" type="pres">
      <dgm:prSet presAssocID="{247A07AD-93A6-4F13-BC44-F96D74661A9F}" presName="parentText" presStyleLbl="node1" presStyleIdx="1" presStyleCnt="6">
        <dgm:presLayoutVars>
          <dgm:chMax val="0"/>
          <dgm:bulletEnabled val="1"/>
        </dgm:presLayoutVars>
      </dgm:prSet>
      <dgm:spPr/>
    </dgm:pt>
    <dgm:pt modelId="{B6CC6E0C-26B9-42BA-99A5-4284FC2A71FF}" type="pres">
      <dgm:prSet presAssocID="{9A06FF9D-F2C7-4CFB-8D66-5DC0598957FA}" presName="spacer" presStyleCnt="0"/>
      <dgm:spPr/>
    </dgm:pt>
    <dgm:pt modelId="{BA383242-C541-4DB4-81B1-A7ECE89BCA2A}" type="pres">
      <dgm:prSet presAssocID="{D948C8F2-37AC-401F-ABBD-5D5EFB8B7696}" presName="parentText" presStyleLbl="node1" presStyleIdx="2" presStyleCnt="6">
        <dgm:presLayoutVars>
          <dgm:chMax val="0"/>
          <dgm:bulletEnabled val="1"/>
        </dgm:presLayoutVars>
      </dgm:prSet>
      <dgm:spPr/>
    </dgm:pt>
    <dgm:pt modelId="{EB385AEA-FFC4-4906-ACBB-DB526D646BDC}" type="pres">
      <dgm:prSet presAssocID="{FB1FE61D-B15F-4EB0-B998-4214217A2B01}" presName="spacer" presStyleCnt="0"/>
      <dgm:spPr/>
    </dgm:pt>
    <dgm:pt modelId="{6B7C910C-BFFA-44D4-BB1F-A35F670EE84B}" type="pres">
      <dgm:prSet presAssocID="{0D688196-36FF-482C-9B56-EDFDBAA7ACDE}" presName="parentText" presStyleLbl="node1" presStyleIdx="3" presStyleCnt="6">
        <dgm:presLayoutVars>
          <dgm:chMax val="0"/>
          <dgm:bulletEnabled val="1"/>
        </dgm:presLayoutVars>
      </dgm:prSet>
      <dgm:spPr/>
    </dgm:pt>
    <dgm:pt modelId="{0788F65F-6EC0-4B44-A528-01AD95C9686B}" type="pres">
      <dgm:prSet presAssocID="{4F2592DE-A582-44C4-8B2E-F062F09496F7}" presName="spacer" presStyleCnt="0"/>
      <dgm:spPr/>
    </dgm:pt>
    <dgm:pt modelId="{F2BB5831-D1A2-4072-AF5B-90506887C9FC}" type="pres">
      <dgm:prSet presAssocID="{5050365C-11B9-478A-AE47-7B6A9C46A34B}" presName="parentText" presStyleLbl="node1" presStyleIdx="4" presStyleCnt="6">
        <dgm:presLayoutVars>
          <dgm:chMax val="0"/>
          <dgm:bulletEnabled val="1"/>
        </dgm:presLayoutVars>
      </dgm:prSet>
      <dgm:spPr/>
    </dgm:pt>
    <dgm:pt modelId="{F6362739-B1F8-47D8-9376-ABFCFD5AFEEC}" type="pres">
      <dgm:prSet presAssocID="{203395F7-E2CA-487D-8D1F-7BF7EA613F97}" presName="spacer" presStyleCnt="0"/>
      <dgm:spPr/>
    </dgm:pt>
    <dgm:pt modelId="{FB9EB82F-EE9C-4D5C-BF0A-7D1BC02768C1}" type="pres">
      <dgm:prSet presAssocID="{D1114420-8F85-4562-8142-7403A829181F}" presName="parentText" presStyleLbl="node1" presStyleIdx="5" presStyleCnt="6">
        <dgm:presLayoutVars>
          <dgm:chMax val="0"/>
          <dgm:bulletEnabled val="1"/>
        </dgm:presLayoutVars>
      </dgm:prSet>
      <dgm:spPr/>
    </dgm:pt>
  </dgm:ptLst>
  <dgm:cxnLst>
    <dgm:cxn modelId="{C23A1A05-A7CA-49C4-BB83-0109A4FBC09C}" srcId="{832F0EBE-EED7-4B30-96BC-94CB2EFFA676}" destId="{D948C8F2-37AC-401F-ABBD-5D5EFB8B7696}" srcOrd="2" destOrd="0" parTransId="{0E944521-3223-44CF-ADF1-27B9DF168D49}" sibTransId="{FB1FE61D-B15F-4EB0-B998-4214217A2B01}"/>
    <dgm:cxn modelId="{351FA338-7262-4984-BE53-88A7A80B2832}" type="presOf" srcId="{D948C8F2-37AC-401F-ABBD-5D5EFB8B7696}" destId="{BA383242-C541-4DB4-81B1-A7ECE89BCA2A}" srcOrd="0" destOrd="0" presId="urn:microsoft.com/office/officeart/2005/8/layout/vList2"/>
    <dgm:cxn modelId="{5EEB9B3A-B2BB-414E-9603-7D88C117A2D8}" type="presOf" srcId="{D1114420-8F85-4562-8142-7403A829181F}" destId="{FB9EB82F-EE9C-4D5C-BF0A-7D1BC02768C1}" srcOrd="0" destOrd="0" presId="urn:microsoft.com/office/officeart/2005/8/layout/vList2"/>
    <dgm:cxn modelId="{9E414A3D-CAD7-459A-B558-7C9D406A4219}" srcId="{832F0EBE-EED7-4B30-96BC-94CB2EFFA676}" destId="{5050365C-11B9-478A-AE47-7B6A9C46A34B}" srcOrd="4" destOrd="0" parTransId="{C7342BCA-CA92-4E58-9D5B-23982ACC32A4}" sibTransId="{203395F7-E2CA-487D-8D1F-7BF7EA613F97}"/>
    <dgm:cxn modelId="{34367E3F-B7E8-4FCE-A15F-048614168084}" type="presOf" srcId="{0D688196-36FF-482C-9B56-EDFDBAA7ACDE}" destId="{6B7C910C-BFFA-44D4-BB1F-A35F670EE84B}" srcOrd="0" destOrd="0" presId="urn:microsoft.com/office/officeart/2005/8/layout/vList2"/>
    <dgm:cxn modelId="{5811A172-2EC2-4B74-BD1E-ED52929F0FA3}" type="presOf" srcId="{832F0EBE-EED7-4B30-96BC-94CB2EFFA676}" destId="{B8845080-94B2-498B-B460-D8B6CE8C7138}" srcOrd="0" destOrd="0" presId="urn:microsoft.com/office/officeart/2005/8/layout/vList2"/>
    <dgm:cxn modelId="{294C5E8B-1264-434D-8F04-62FF3098B2CD}" srcId="{832F0EBE-EED7-4B30-96BC-94CB2EFFA676}" destId="{73C7B85B-5F4D-43FD-823F-EF209D24EEC3}" srcOrd="0" destOrd="0" parTransId="{4859C9A5-2280-4949-A41B-38F8AC048C7E}" sibTransId="{9EA1BB98-C687-4D22-BFD9-BBE7F0ABF93D}"/>
    <dgm:cxn modelId="{77EB1C9A-9F59-4617-BDC8-C0FC7AEB610A}" type="presOf" srcId="{5050365C-11B9-478A-AE47-7B6A9C46A34B}" destId="{F2BB5831-D1A2-4072-AF5B-90506887C9FC}" srcOrd="0" destOrd="0" presId="urn:microsoft.com/office/officeart/2005/8/layout/vList2"/>
    <dgm:cxn modelId="{850CC8A7-25B1-4153-AC33-FA6376600B85}" srcId="{832F0EBE-EED7-4B30-96BC-94CB2EFFA676}" destId="{0D688196-36FF-482C-9B56-EDFDBAA7ACDE}" srcOrd="3" destOrd="0" parTransId="{18A2BD35-2327-4176-AF84-8770A79ABFEF}" sibTransId="{4F2592DE-A582-44C4-8B2E-F062F09496F7}"/>
    <dgm:cxn modelId="{6D7D88C5-4C16-4964-97CA-E066700FD136}" type="presOf" srcId="{247A07AD-93A6-4F13-BC44-F96D74661A9F}" destId="{DB9CFEF7-772E-457B-9CF9-63A910587E7A}" srcOrd="0" destOrd="0" presId="urn:microsoft.com/office/officeart/2005/8/layout/vList2"/>
    <dgm:cxn modelId="{16ACC4DF-112A-4090-B474-F5B849345520}" srcId="{832F0EBE-EED7-4B30-96BC-94CB2EFFA676}" destId="{D1114420-8F85-4562-8142-7403A829181F}" srcOrd="5" destOrd="0" parTransId="{EF2639C8-7C72-4655-BE90-EF30B0A4D46D}" sibTransId="{062F0D6F-7533-41D8-BC91-89DACFB587F7}"/>
    <dgm:cxn modelId="{5956EBE4-45FB-49D1-B412-E0EFF52C0945}" srcId="{832F0EBE-EED7-4B30-96BC-94CB2EFFA676}" destId="{247A07AD-93A6-4F13-BC44-F96D74661A9F}" srcOrd="1" destOrd="0" parTransId="{6C2055F3-E556-4B26-A92D-A95ECC294DDA}" sibTransId="{9A06FF9D-F2C7-4CFB-8D66-5DC0598957FA}"/>
    <dgm:cxn modelId="{EAD274E5-51E5-468F-A9DB-F822779A16C5}" type="presOf" srcId="{73C7B85B-5F4D-43FD-823F-EF209D24EEC3}" destId="{E6D78F0E-5DB2-4CA3-B4E6-4DD9067ABCEF}" srcOrd="0" destOrd="0" presId="urn:microsoft.com/office/officeart/2005/8/layout/vList2"/>
    <dgm:cxn modelId="{3968668F-01E6-480D-96B7-2189BCA18D96}" type="presParOf" srcId="{B8845080-94B2-498B-B460-D8B6CE8C7138}" destId="{E6D78F0E-5DB2-4CA3-B4E6-4DD9067ABCEF}" srcOrd="0" destOrd="0" presId="urn:microsoft.com/office/officeart/2005/8/layout/vList2"/>
    <dgm:cxn modelId="{55C5D5AE-34C2-4EEC-9EB4-80A32537EF1B}" type="presParOf" srcId="{B8845080-94B2-498B-B460-D8B6CE8C7138}" destId="{0228CBAD-DEE5-4294-AAA0-EE3D162205B1}" srcOrd="1" destOrd="0" presId="urn:microsoft.com/office/officeart/2005/8/layout/vList2"/>
    <dgm:cxn modelId="{33F7CE85-FD4D-4BC2-A447-51D0A7B92FDB}" type="presParOf" srcId="{B8845080-94B2-498B-B460-D8B6CE8C7138}" destId="{DB9CFEF7-772E-457B-9CF9-63A910587E7A}" srcOrd="2" destOrd="0" presId="urn:microsoft.com/office/officeart/2005/8/layout/vList2"/>
    <dgm:cxn modelId="{37C10773-A99F-420F-8593-4BB51D8F831E}" type="presParOf" srcId="{B8845080-94B2-498B-B460-D8B6CE8C7138}" destId="{B6CC6E0C-26B9-42BA-99A5-4284FC2A71FF}" srcOrd="3" destOrd="0" presId="urn:microsoft.com/office/officeart/2005/8/layout/vList2"/>
    <dgm:cxn modelId="{B2168786-F41C-434D-AF45-44672BE2F213}" type="presParOf" srcId="{B8845080-94B2-498B-B460-D8B6CE8C7138}" destId="{BA383242-C541-4DB4-81B1-A7ECE89BCA2A}" srcOrd="4" destOrd="0" presId="urn:microsoft.com/office/officeart/2005/8/layout/vList2"/>
    <dgm:cxn modelId="{716EE9AC-3091-49E4-980A-982A6EFAC73E}" type="presParOf" srcId="{B8845080-94B2-498B-B460-D8B6CE8C7138}" destId="{EB385AEA-FFC4-4906-ACBB-DB526D646BDC}" srcOrd="5" destOrd="0" presId="urn:microsoft.com/office/officeart/2005/8/layout/vList2"/>
    <dgm:cxn modelId="{367499DB-2119-4BCA-9902-361A72FDEE5B}" type="presParOf" srcId="{B8845080-94B2-498B-B460-D8B6CE8C7138}" destId="{6B7C910C-BFFA-44D4-BB1F-A35F670EE84B}" srcOrd="6" destOrd="0" presId="urn:microsoft.com/office/officeart/2005/8/layout/vList2"/>
    <dgm:cxn modelId="{9B49B8D7-ABE1-40EE-8F56-54D75BE32A51}" type="presParOf" srcId="{B8845080-94B2-498B-B460-D8B6CE8C7138}" destId="{0788F65F-6EC0-4B44-A528-01AD95C9686B}" srcOrd="7" destOrd="0" presId="urn:microsoft.com/office/officeart/2005/8/layout/vList2"/>
    <dgm:cxn modelId="{4307C7E9-9D5E-499A-A7E4-9DDD88A975B6}" type="presParOf" srcId="{B8845080-94B2-498B-B460-D8B6CE8C7138}" destId="{F2BB5831-D1A2-4072-AF5B-90506887C9FC}" srcOrd="8" destOrd="0" presId="urn:microsoft.com/office/officeart/2005/8/layout/vList2"/>
    <dgm:cxn modelId="{F4990123-30F8-4A3E-B9C3-5E34BCCF7C7C}" type="presParOf" srcId="{B8845080-94B2-498B-B460-D8B6CE8C7138}" destId="{F6362739-B1F8-47D8-9376-ABFCFD5AFEEC}" srcOrd="9" destOrd="0" presId="urn:microsoft.com/office/officeart/2005/8/layout/vList2"/>
    <dgm:cxn modelId="{62A7C992-F6D8-46CA-9A4B-303A1BEBD422}" type="presParOf" srcId="{B8845080-94B2-498B-B460-D8B6CE8C7138}" destId="{FB9EB82F-EE9C-4D5C-BF0A-7D1BC02768C1}"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32F0EBE-EED7-4B30-96BC-94CB2EFFA676}"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73C7B85B-5F4D-43FD-823F-EF209D24EEC3}">
      <dgm:prSet/>
      <dgm:spPr/>
      <dgm:t>
        <a:bodyPr/>
        <a:lstStyle/>
        <a:p>
          <a:r>
            <a:rPr lang="en-GB" dirty="0"/>
            <a:t>Space….</a:t>
          </a:r>
          <a:endParaRPr lang="en-US" dirty="0"/>
        </a:p>
      </dgm:t>
    </dgm:pt>
    <dgm:pt modelId="{4859C9A5-2280-4949-A41B-38F8AC048C7E}" type="parTrans" cxnId="{294C5E8B-1264-434D-8F04-62FF3098B2CD}">
      <dgm:prSet/>
      <dgm:spPr/>
      <dgm:t>
        <a:bodyPr/>
        <a:lstStyle/>
        <a:p>
          <a:endParaRPr lang="en-US"/>
        </a:p>
      </dgm:t>
    </dgm:pt>
    <dgm:pt modelId="{9EA1BB98-C687-4D22-BFD9-BBE7F0ABF93D}" type="sibTrans" cxnId="{294C5E8B-1264-434D-8F04-62FF3098B2CD}">
      <dgm:prSet/>
      <dgm:spPr/>
      <dgm:t>
        <a:bodyPr/>
        <a:lstStyle/>
        <a:p>
          <a:endParaRPr lang="en-US"/>
        </a:p>
      </dgm:t>
    </dgm:pt>
    <dgm:pt modelId="{B8845080-94B2-498B-B460-D8B6CE8C7138}" type="pres">
      <dgm:prSet presAssocID="{832F0EBE-EED7-4B30-96BC-94CB2EFFA676}" presName="linear" presStyleCnt="0">
        <dgm:presLayoutVars>
          <dgm:animLvl val="lvl"/>
          <dgm:resizeHandles val="exact"/>
        </dgm:presLayoutVars>
      </dgm:prSet>
      <dgm:spPr/>
    </dgm:pt>
    <dgm:pt modelId="{E6D78F0E-5DB2-4CA3-B4E6-4DD9067ABCEF}" type="pres">
      <dgm:prSet presAssocID="{73C7B85B-5F4D-43FD-823F-EF209D24EEC3}" presName="parentText" presStyleLbl="node1" presStyleIdx="0" presStyleCnt="1">
        <dgm:presLayoutVars>
          <dgm:chMax val="0"/>
          <dgm:bulletEnabled val="1"/>
        </dgm:presLayoutVars>
      </dgm:prSet>
      <dgm:spPr/>
    </dgm:pt>
  </dgm:ptLst>
  <dgm:cxnLst>
    <dgm:cxn modelId="{5811A172-2EC2-4B74-BD1E-ED52929F0FA3}" type="presOf" srcId="{832F0EBE-EED7-4B30-96BC-94CB2EFFA676}" destId="{B8845080-94B2-498B-B460-D8B6CE8C7138}" srcOrd="0" destOrd="0" presId="urn:microsoft.com/office/officeart/2005/8/layout/vList2"/>
    <dgm:cxn modelId="{294C5E8B-1264-434D-8F04-62FF3098B2CD}" srcId="{832F0EBE-EED7-4B30-96BC-94CB2EFFA676}" destId="{73C7B85B-5F4D-43FD-823F-EF209D24EEC3}" srcOrd="0" destOrd="0" parTransId="{4859C9A5-2280-4949-A41B-38F8AC048C7E}" sibTransId="{9EA1BB98-C687-4D22-BFD9-BBE7F0ABF93D}"/>
    <dgm:cxn modelId="{EAD274E5-51E5-468F-A9DB-F822779A16C5}" type="presOf" srcId="{73C7B85B-5F4D-43FD-823F-EF209D24EEC3}" destId="{E6D78F0E-5DB2-4CA3-B4E6-4DD9067ABCEF}" srcOrd="0" destOrd="0" presId="urn:microsoft.com/office/officeart/2005/8/layout/vList2"/>
    <dgm:cxn modelId="{3968668F-01E6-480D-96B7-2189BCA18D96}" type="presParOf" srcId="{B8845080-94B2-498B-B460-D8B6CE8C7138}" destId="{E6D78F0E-5DB2-4CA3-B4E6-4DD9067ABCE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A362597-EFA2-49B5-8C9C-DC60A8B5A3F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26F8889-A71E-4798-9A74-33C9DE259A13}">
      <dgm:prSet/>
      <dgm:spPr/>
      <dgm:t>
        <a:bodyPr/>
        <a:lstStyle/>
        <a:p>
          <a:r>
            <a:rPr lang="en-GB"/>
            <a:t>Developing an appreciation of nature</a:t>
          </a:r>
          <a:endParaRPr lang="en-US"/>
        </a:p>
      </dgm:t>
    </dgm:pt>
    <dgm:pt modelId="{199D05D1-FE89-4A26-9942-7FD2C9BE75F3}" type="parTrans" cxnId="{40007340-05C6-487F-B151-39193B8952EC}">
      <dgm:prSet/>
      <dgm:spPr/>
      <dgm:t>
        <a:bodyPr/>
        <a:lstStyle/>
        <a:p>
          <a:endParaRPr lang="en-US"/>
        </a:p>
      </dgm:t>
    </dgm:pt>
    <dgm:pt modelId="{8060F9B6-0EA1-45F7-BA9D-C53078149BD2}" type="sibTrans" cxnId="{40007340-05C6-487F-B151-39193B8952EC}">
      <dgm:prSet/>
      <dgm:spPr/>
      <dgm:t>
        <a:bodyPr/>
        <a:lstStyle/>
        <a:p>
          <a:endParaRPr lang="en-US"/>
        </a:p>
      </dgm:t>
    </dgm:pt>
    <dgm:pt modelId="{59286A45-F734-46C2-95D8-3AD7763D7631}">
      <dgm:prSet/>
      <dgm:spPr/>
      <dgm:t>
        <a:bodyPr/>
        <a:lstStyle/>
        <a:p>
          <a:r>
            <a:rPr lang="en-GB"/>
            <a:t>Stories which don’t just lead to a moral lesson</a:t>
          </a:r>
          <a:endParaRPr lang="en-US"/>
        </a:p>
      </dgm:t>
    </dgm:pt>
    <dgm:pt modelId="{A72CFEB9-B50F-4433-90AA-BCA5B233D392}" type="parTrans" cxnId="{AA4F1BF6-2B1D-4556-BA33-7BB5EE7EFBAA}">
      <dgm:prSet/>
      <dgm:spPr/>
      <dgm:t>
        <a:bodyPr/>
        <a:lstStyle/>
        <a:p>
          <a:endParaRPr lang="en-US"/>
        </a:p>
      </dgm:t>
    </dgm:pt>
    <dgm:pt modelId="{54B2B989-63B4-4009-89A9-A80C50E25BDE}" type="sibTrans" cxnId="{AA4F1BF6-2B1D-4556-BA33-7BB5EE7EFBAA}">
      <dgm:prSet/>
      <dgm:spPr/>
      <dgm:t>
        <a:bodyPr/>
        <a:lstStyle/>
        <a:p>
          <a:endParaRPr lang="en-US"/>
        </a:p>
      </dgm:t>
    </dgm:pt>
    <dgm:pt modelId="{6E05E23F-52DB-4E33-BEAF-A42F8457E859}">
      <dgm:prSet/>
      <dgm:spPr/>
      <dgm:t>
        <a:bodyPr/>
        <a:lstStyle/>
        <a:p>
          <a:r>
            <a:rPr lang="en-GB"/>
            <a:t>Rituals and traditions</a:t>
          </a:r>
          <a:endParaRPr lang="en-US"/>
        </a:p>
      </dgm:t>
    </dgm:pt>
    <dgm:pt modelId="{BE9D3C09-DB2D-4B0C-A63B-6242CB9D2E51}" type="parTrans" cxnId="{4B1BAB1D-2AD2-4629-856B-34BABD39D77F}">
      <dgm:prSet/>
      <dgm:spPr/>
      <dgm:t>
        <a:bodyPr/>
        <a:lstStyle/>
        <a:p>
          <a:endParaRPr lang="en-US"/>
        </a:p>
      </dgm:t>
    </dgm:pt>
    <dgm:pt modelId="{83CA1016-BE97-4E93-B900-7D5F90EE538B}" type="sibTrans" cxnId="{4B1BAB1D-2AD2-4629-856B-34BABD39D77F}">
      <dgm:prSet/>
      <dgm:spPr/>
      <dgm:t>
        <a:bodyPr/>
        <a:lstStyle/>
        <a:p>
          <a:endParaRPr lang="en-US"/>
        </a:p>
      </dgm:t>
    </dgm:pt>
    <dgm:pt modelId="{84C1903B-9CE5-477F-B66C-40EAA9511FF7}">
      <dgm:prSet/>
      <dgm:spPr/>
      <dgm:t>
        <a:bodyPr/>
        <a:lstStyle/>
        <a:p>
          <a:r>
            <a:rPr lang="en-GB"/>
            <a:t>Silence/stillness</a:t>
          </a:r>
          <a:endParaRPr lang="en-US"/>
        </a:p>
      </dgm:t>
    </dgm:pt>
    <dgm:pt modelId="{BFA88AF9-6BC4-412B-B67F-B69AE8A8C790}" type="parTrans" cxnId="{27A53EB4-F37C-40E2-B6D7-DBA041FE495C}">
      <dgm:prSet/>
      <dgm:spPr/>
      <dgm:t>
        <a:bodyPr/>
        <a:lstStyle/>
        <a:p>
          <a:endParaRPr lang="en-US"/>
        </a:p>
      </dgm:t>
    </dgm:pt>
    <dgm:pt modelId="{DE8479A3-66EC-469C-95FC-20965710ACAD}" type="sibTrans" cxnId="{27A53EB4-F37C-40E2-B6D7-DBA041FE495C}">
      <dgm:prSet/>
      <dgm:spPr/>
      <dgm:t>
        <a:bodyPr/>
        <a:lstStyle/>
        <a:p>
          <a:endParaRPr lang="en-US"/>
        </a:p>
      </dgm:t>
    </dgm:pt>
    <dgm:pt modelId="{9D04533E-0652-4529-BDF6-E3E200A09FAF}">
      <dgm:prSet/>
      <dgm:spPr/>
      <dgm:t>
        <a:bodyPr/>
        <a:lstStyle/>
        <a:p>
          <a:r>
            <a:rPr lang="en-GB"/>
            <a:t>Prayer</a:t>
          </a:r>
          <a:endParaRPr lang="en-US"/>
        </a:p>
      </dgm:t>
    </dgm:pt>
    <dgm:pt modelId="{C9AA41B8-A86A-4941-AC66-ECE1E290F268}" type="parTrans" cxnId="{CF9D9F30-A470-45C1-B77C-203C13BEEBCF}">
      <dgm:prSet/>
      <dgm:spPr/>
      <dgm:t>
        <a:bodyPr/>
        <a:lstStyle/>
        <a:p>
          <a:endParaRPr lang="en-US"/>
        </a:p>
      </dgm:t>
    </dgm:pt>
    <dgm:pt modelId="{5FCDDBBC-CBF9-4CE2-AB2F-6946FB57B9C0}" type="sibTrans" cxnId="{CF9D9F30-A470-45C1-B77C-203C13BEEBCF}">
      <dgm:prSet/>
      <dgm:spPr/>
      <dgm:t>
        <a:bodyPr/>
        <a:lstStyle/>
        <a:p>
          <a:endParaRPr lang="en-US"/>
        </a:p>
      </dgm:t>
    </dgm:pt>
    <dgm:pt modelId="{8599E5AD-0ED6-4BAF-A3EE-38558FCF1D22}">
      <dgm:prSet/>
      <dgm:spPr/>
      <dgm:t>
        <a:bodyPr/>
        <a:lstStyle/>
        <a:p>
          <a:r>
            <a:rPr lang="en-GB"/>
            <a:t>Acts of service</a:t>
          </a:r>
          <a:endParaRPr lang="en-US"/>
        </a:p>
      </dgm:t>
    </dgm:pt>
    <dgm:pt modelId="{CC582310-F225-45A5-BDB5-82B26F85ECEF}" type="parTrans" cxnId="{A0D55178-4E84-4B5A-A4AA-5393185E810F}">
      <dgm:prSet/>
      <dgm:spPr/>
      <dgm:t>
        <a:bodyPr/>
        <a:lstStyle/>
        <a:p>
          <a:endParaRPr lang="en-US"/>
        </a:p>
      </dgm:t>
    </dgm:pt>
    <dgm:pt modelId="{CF90B15A-E343-40DF-B833-40EE130B28CC}" type="sibTrans" cxnId="{A0D55178-4E84-4B5A-A4AA-5393185E810F}">
      <dgm:prSet/>
      <dgm:spPr/>
      <dgm:t>
        <a:bodyPr/>
        <a:lstStyle/>
        <a:p>
          <a:endParaRPr lang="en-US"/>
        </a:p>
      </dgm:t>
    </dgm:pt>
    <dgm:pt modelId="{88090534-B748-4293-94CA-F60C856BFDF3}" type="pres">
      <dgm:prSet presAssocID="{3A362597-EFA2-49B5-8C9C-DC60A8B5A3F0}" presName="linear" presStyleCnt="0">
        <dgm:presLayoutVars>
          <dgm:animLvl val="lvl"/>
          <dgm:resizeHandles val="exact"/>
        </dgm:presLayoutVars>
      </dgm:prSet>
      <dgm:spPr/>
    </dgm:pt>
    <dgm:pt modelId="{DEC8A9C5-A036-45CD-AB0F-5E3E2A3C474B}" type="pres">
      <dgm:prSet presAssocID="{826F8889-A71E-4798-9A74-33C9DE259A13}" presName="parentText" presStyleLbl="node1" presStyleIdx="0" presStyleCnt="6">
        <dgm:presLayoutVars>
          <dgm:chMax val="0"/>
          <dgm:bulletEnabled val="1"/>
        </dgm:presLayoutVars>
      </dgm:prSet>
      <dgm:spPr/>
    </dgm:pt>
    <dgm:pt modelId="{AEDFDD39-CB98-4BB6-9E52-8923372B6561}" type="pres">
      <dgm:prSet presAssocID="{8060F9B6-0EA1-45F7-BA9D-C53078149BD2}" presName="spacer" presStyleCnt="0"/>
      <dgm:spPr/>
    </dgm:pt>
    <dgm:pt modelId="{0ABEA606-F15B-40B5-A331-BB48138E950C}" type="pres">
      <dgm:prSet presAssocID="{59286A45-F734-46C2-95D8-3AD7763D7631}" presName="parentText" presStyleLbl="node1" presStyleIdx="1" presStyleCnt="6">
        <dgm:presLayoutVars>
          <dgm:chMax val="0"/>
          <dgm:bulletEnabled val="1"/>
        </dgm:presLayoutVars>
      </dgm:prSet>
      <dgm:spPr/>
    </dgm:pt>
    <dgm:pt modelId="{BE69FC7A-29B7-43D7-A040-1EA294A3BDCD}" type="pres">
      <dgm:prSet presAssocID="{54B2B989-63B4-4009-89A9-A80C50E25BDE}" presName="spacer" presStyleCnt="0"/>
      <dgm:spPr/>
    </dgm:pt>
    <dgm:pt modelId="{40FDB0DB-68C8-458B-9260-A6DDA3420A21}" type="pres">
      <dgm:prSet presAssocID="{6E05E23F-52DB-4E33-BEAF-A42F8457E859}" presName="parentText" presStyleLbl="node1" presStyleIdx="2" presStyleCnt="6" custLinFactNeighborX="-396" custLinFactNeighborY="32924">
        <dgm:presLayoutVars>
          <dgm:chMax val="0"/>
          <dgm:bulletEnabled val="1"/>
        </dgm:presLayoutVars>
      </dgm:prSet>
      <dgm:spPr/>
    </dgm:pt>
    <dgm:pt modelId="{9E85BA4D-0339-4A48-A948-69045C85C415}" type="pres">
      <dgm:prSet presAssocID="{83CA1016-BE97-4E93-B900-7D5F90EE538B}" presName="spacer" presStyleCnt="0"/>
      <dgm:spPr/>
    </dgm:pt>
    <dgm:pt modelId="{86393A01-455E-4022-B0FF-434A33EAF638}" type="pres">
      <dgm:prSet presAssocID="{84C1903B-9CE5-477F-B66C-40EAA9511FF7}" presName="parentText" presStyleLbl="node1" presStyleIdx="3" presStyleCnt="6">
        <dgm:presLayoutVars>
          <dgm:chMax val="0"/>
          <dgm:bulletEnabled val="1"/>
        </dgm:presLayoutVars>
      </dgm:prSet>
      <dgm:spPr/>
    </dgm:pt>
    <dgm:pt modelId="{3EC7B6B4-4F3F-4B34-BC4F-08472B0EA88F}" type="pres">
      <dgm:prSet presAssocID="{DE8479A3-66EC-469C-95FC-20965710ACAD}" presName="spacer" presStyleCnt="0"/>
      <dgm:spPr/>
    </dgm:pt>
    <dgm:pt modelId="{7F892BF6-E808-4811-989E-82F410C3AAD1}" type="pres">
      <dgm:prSet presAssocID="{9D04533E-0652-4529-BDF6-E3E200A09FAF}" presName="parentText" presStyleLbl="node1" presStyleIdx="4" presStyleCnt="6">
        <dgm:presLayoutVars>
          <dgm:chMax val="0"/>
          <dgm:bulletEnabled val="1"/>
        </dgm:presLayoutVars>
      </dgm:prSet>
      <dgm:spPr/>
    </dgm:pt>
    <dgm:pt modelId="{4996E8BE-418E-4C79-AE63-3346109DA094}" type="pres">
      <dgm:prSet presAssocID="{5FCDDBBC-CBF9-4CE2-AB2F-6946FB57B9C0}" presName="spacer" presStyleCnt="0"/>
      <dgm:spPr/>
    </dgm:pt>
    <dgm:pt modelId="{79EE4D61-8116-4601-A1A2-1F41D57E7BBC}" type="pres">
      <dgm:prSet presAssocID="{8599E5AD-0ED6-4BAF-A3EE-38558FCF1D22}" presName="parentText" presStyleLbl="node1" presStyleIdx="5" presStyleCnt="6">
        <dgm:presLayoutVars>
          <dgm:chMax val="0"/>
          <dgm:bulletEnabled val="1"/>
        </dgm:presLayoutVars>
      </dgm:prSet>
      <dgm:spPr/>
    </dgm:pt>
  </dgm:ptLst>
  <dgm:cxnLst>
    <dgm:cxn modelId="{D2109F05-C12C-4091-9144-268714F459C5}" type="presOf" srcId="{3A362597-EFA2-49B5-8C9C-DC60A8B5A3F0}" destId="{88090534-B748-4293-94CA-F60C856BFDF3}" srcOrd="0" destOrd="0" presId="urn:microsoft.com/office/officeart/2005/8/layout/vList2"/>
    <dgm:cxn modelId="{4B1BAB1D-2AD2-4629-856B-34BABD39D77F}" srcId="{3A362597-EFA2-49B5-8C9C-DC60A8B5A3F0}" destId="{6E05E23F-52DB-4E33-BEAF-A42F8457E859}" srcOrd="2" destOrd="0" parTransId="{BE9D3C09-DB2D-4B0C-A63B-6242CB9D2E51}" sibTransId="{83CA1016-BE97-4E93-B900-7D5F90EE538B}"/>
    <dgm:cxn modelId="{CF9D9F30-A470-45C1-B77C-203C13BEEBCF}" srcId="{3A362597-EFA2-49B5-8C9C-DC60A8B5A3F0}" destId="{9D04533E-0652-4529-BDF6-E3E200A09FAF}" srcOrd="4" destOrd="0" parTransId="{C9AA41B8-A86A-4941-AC66-ECE1E290F268}" sibTransId="{5FCDDBBC-CBF9-4CE2-AB2F-6946FB57B9C0}"/>
    <dgm:cxn modelId="{E496FD3C-0415-49C9-9C23-1BB093B0BCE1}" type="presOf" srcId="{9D04533E-0652-4529-BDF6-E3E200A09FAF}" destId="{7F892BF6-E808-4811-989E-82F410C3AAD1}" srcOrd="0" destOrd="0" presId="urn:microsoft.com/office/officeart/2005/8/layout/vList2"/>
    <dgm:cxn modelId="{40007340-05C6-487F-B151-39193B8952EC}" srcId="{3A362597-EFA2-49B5-8C9C-DC60A8B5A3F0}" destId="{826F8889-A71E-4798-9A74-33C9DE259A13}" srcOrd="0" destOrd="0" parTransId="{199D05D1-FE89-4A26-9942-7FD2C9BE75F3}" sibTransId="{8060F9B6-0EA1-45F7-BA9D-C53078149BD2}"/>
    <dgm:cxn modelId="{A0D55178-4E84-4B5A-A4AA-5393185E810F}" srcId="{3A362597-EFA2-49B5-8C9C-DC60A8B5A3F0}" destId="{8599E5AD-0ED6-4BAF-A3EE-38558FCF1D22}" srcOrd="5" destOrd="0" parTransId="{CC582310-F225-45A5-BDB5-82B26F85ECEF}" sibTransId="{CF90B15A-E343-40DF-B833-40EE130B28CC}"/>
    <dgm:cxn modelId="{7FDD9D8E-8AB0-455D-8BB0-B6DA41FD2997}" type="presOf" srcId="{84C1903B-9CE5-477F-B66C-40EAA9511FF7}" destId="{86393A01-455E-4022-B0FF-434A33EAF638}" srcOrd="0" destOrd="0" presId="urn:microsoft.com/office/officeart/2005/8/layout/vList2"/>
    <dgm:cxn modelId="{4B43E7A7-0705-486F-B1FA-7568852A9546}" type="presOf" srcId="{826F8889-A71E-4798-9A74-33C9DE259A13}" destId="{DEC8A9C5-A036-45CD-AB0F-5E3E2A3C474B}" srcOrd="0" destOrd="0" presId="urn:microsoft.com/office/officeart/2005/8/layout/vList2"/>
    <dgm:cxn modelId="{D0A37AB0-0A3A-4840-B05C-EF12792AE76C}" type="presOf" srcId="{8599E5AD-0ED6-4BAF-A3EE-38558FCF1D22}" destId="{79EE4D61-8116-4601-A1A2-1F41D57E7BBC}" srcOrd="0" destOrd="0" presId="urn:microsoft.com/office/officeart/2005/8/layout/vList2"/>
    <dgm:cxn modelId="{27A53EB4-F37C-40E2-B6D7-DBA041FE495C}" srcId="{3A362597-EFA2-49B5-8C9C-DC60A8B5A3F0}" destId="{84C1903B-9CE5-477F-B66C-40EAA9511FF7}" srcOrd="3" destOrd="0" parTransId="{BFA88AF9-6BC4-412B-B67F-B69AE8A8C790}" sibTransId="{DE8479A3-66EC-469C-95FC-20965710ACAD}"/>
    <dgm:cxn modelId="{28938FD7-AEAE-42F3-9771-7EF4F30DE549}" type="presOf" srcId="{59286A45-F734-46C2-95D8-3AD7763D7631}" destId="{0ABEA606-F15B-40B5-A331-BB48138E950C}" srcOrd="0" destOrd="0" presId="urn:microsoft.com/office/officeart/2005/8/layout/vList2"/>
    <dgm:cxn modelId="{131280F0-084D-42D7-A289-5575F590DA6F}" type="presOf" srcId="{6E05E23F-52DB-4E33-BEAF-A42F8457E859}" destId="{40FDB0DB-68C8-458B-9260-A6DDA3420A21}" srcOrd="0" destOrd="0" presId="urn:microsoft.com/office/officeart/2005/8/layout/vList2"/>
    <dgm:cxn modelId="{AA4F1BF6-2B1D-4556-BA33-7BB5EE7EFBAA}" srcId="{3A362597-EFA2-49B5-8C9C-DC60A8B5A3F0}" destId="{59286A45-F734-46C2-95D8-3AD7763D7631}" srcOrd="1" destOrd="0" parTransId="{A72CFEB9-B50F-4433-90AA-BCA5B233D392}" sibTransId="{54B2B989-63B4-4009-89A9-A80C50E25BDE}"/>
    <dgm:cxn modelId="{3DFB8EFF-59C8-44E1-97B4-2479C6F853C1}" type="presParOf" srcId="{88090534-B748-4293-94CA-F60C856BFDF3}" destId="{DEC8A9C5-A036-45CD-AB0F-5E3E2A3C474B}" srcOrd="0" destOrd="0" presId="urn:microsoft.com/office/officeart/2005/8/layout/vList2"/>
    <dgm:cxn modelId="{077EEB53-12F0-4137-AE59-47A160884C6C}" type="presParOf" srcId="{88090534-B748-4293-94CA-F60C856BFDF3}" destId="{AEDFDD39-CB98-4BB6-9E52-8923372B6561}" srcOrd="1" destOrd="0" presId="urn:microsoft.com/office/officeart/2005/8/layout/vList2"/>
    <dgm:cxn modelId="{547DD342-708D-4A87-BD7F-9A949D9C6174}" type="presParOf" srcId="{88090534-B748-4293-94CA-F60C856BFDF3}" destId="{0ABEA606-F15B-40B5-A331-BB48138E950C}" srcOrd="2" destOrd="0" presId="urn:microsoft.com/office/officeart/2005/8/layout/vList2"/>
    <dgm:cxn modelId="{C7EA1B71-036B-4531-9244-1BD72D82FA1C}" type="presParOf" srcId="{88090534-B748-4293-94CA-F60C856BFDF3}" destId="{BE69FC7A-29B7-43D7-A040-1EA294A3BDCD}" srcOrd="3" destOrd="0" presId="urn:microsoft.com/office/officeart/2005/8/layout/vList2"/>
    <dgm:cxn modelId="{E37DAA03-BD0C-4286-904C-2F47B79A8BFB}" type="presParOf" srcId="{88090534-B748-4293-94CA-F60C856BFDF3}" destId="{40FDB0DB-68C8-458B-9260-A6DDA3420A21}" srcOrd="4" destOrd="0" presId="urn:microsoft.com/office/officeart/2005/8/layout/vList2"/>
    <dgm:cxn modelId="{EE750552-C041-45FB-84CE-DC2EC1C5265A}" type="presParOf" srcId="{88090534-B748-4293-94CA-F60C856BFDF3}" destId="{9E85BA4D-0339-4A48-A948-69045C85C415}" srcOrd="5" destOrd="0" presId="urn:microsoft.com/office/officeart/2005/8/layout/vList2"/>
    <dgm:cxn modelId="{49BA3080-AD8E-4AD5-82A7-FA735AA61534}" type="presParOf" srcId="{88090534-B748-4293-94CA-F60C856BFDF3}" destId="{86393A01-455E-4022-B0FF-434A33EAF638}" srcOrd="6" destOrd="0" presId="urn:microsoft.com/office/officeart/2005/8/layout/vList2"/>
    <dgm:cxn modelId="{F03D8DED-2BC5-4D59-9A9C-07263AF403A6}" type="presParOf" srcId="{88090534-B748-4293-94CA-F60C856BFDF3}" destId="{3EC7B6B4-4F3F-4B34-BC4F-08472B0EA88F}" srcOrd="7" destOrd="0" presId="urn:microsoft.com/office/officeart/2005/8/layout/vList2"/>
    <dgm:cxn modelId="{1142D120-AAD9-475C-AC79-7F02F2777732}" type="presParOf" srcId="{88090534-B748-4293-94CA-F60C856BFDF3}" destId="{7F892BF6-E808-4811-989E-82F410C3AAD1}" srcOrd="8" destOrd="0" presId="urn:microsoft.com/office/officeart/2005/8/layout/vList2"/>
    <dgm:cxn modelId="{05105B46-0B97-4E17-B05C-23C6264CF596}" type="presParOf" srcId="{88090534-B748-4293-94CA-F60C856BFDF3}" destId="{4996E8BE-418E-4C79-AE63-3346109DA094}" srcOrd="9" destOrd="0" presId="urn:microsoft.com/office/officeart/2005/8/layout/vList2"/>
    <dgm:cxn modelId="{994E0981-A70E-4025-AFE7-2D5F344D660B}" type="presParOf" srcId="{88090534-B748-4293-94CA-F60C856BFDF3}" destId="{79EE4D61-8116-4601-A1A2-1F41D57E7BBC}"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GB" b="0" dirty="0"/>
            <a:t> Group Networking Activity 2: </a:t>
          </a:r>
        </a:p>
        <a:p>
          <a:r>
            <a:rPr lang="en-GB" b="1" dirty="0"/>
            <a:t>Opportunities and Challenges for Secondary Schools</a:t>
          </a:r>
          <a:endParaRPr lang="en-GB" b="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48408"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GB" b="0" dirty="0"/>
            <a:t> </a:t>
          </a:r>
          <a:r>
            <a:rPr lang="en-GB" b="1" dirty="0"/>
            <a:t>Lessons from the Ten Leading Schools Project</a:t>
          </a:r>
          <a:endParaRPr lang="en-GB" dirty="0"/>
        </a:p>
        <a:p>
          <a:r>
            <a:rPr lang="en-GB" dirty="0"/>
            <a:t>Dr Ann </a:t>
          </a:r>
          <a:r>
            <a:rPr lang="en-GB" dirty="0" err="1"/>
            <a:t>Casson</a:t>
          </a:r>
          <a:r>
            <a:rPr lang="en-GB" dirty="0"/>
            <a:t> &amp; Nick Taunt, Canterbury Christ Church University</a:t>
          </a:r>
          <a:endParaRPr lang="en-GB" b="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48408"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GB" b="0" dirty="0"/>
            <a:t> Group Networking Activity 3: </a:t>
          </a:r>
        </a:p>
        <a:p>
          <a:r>
            <a:rPr lang="en-GB" b="1" dirty="0"/>
            <a:t>Growing Faith in Practice – National and Regional Opportunities</a:t>
          </a:r>
          <a:endParaRPr lang="en-GB" b="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48408"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4000" b="1" dirty="0"/>
            <a:t>COURAGE</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40301" custLinFactNeighborX="7358" custLinFactNeighborY="0">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4000" b="1" dirty="0"/>
            <a:t>COURAGE</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40301" custLinFactNeighborX="7358" custLinFactNeighborY="0">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4000" b="1" dirty="0"/>
            <a:t>COURAGE</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40301" custLinFactNeighborX="7358" custLinFactNeighborY="0">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4000" b="1" dirty="0"/>
            <a:t>COURAGE</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40301" custLinFactNeighborX="7358" custLinFactNeighborY="0">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GB" sz="4600" b="0" dirty="0"/>
            <a:t> </a:t>
          </a:r>
          <a:r>
            <a:rPr lang="en-GB" sz="6000" b="1" dirty="0"/>
            <a:t>‘Growing Faith’</a:t>
          </a:r>
        </a:p>
        <a:p>
          <a:r>
            <a:rPr lang="en-GB" sz="2800" b="0" dirty="0"/>
            <a:t>Nigel Genders</a:t>
          </a:r>
        </a:p>
        <a:p>
          <a:r>
            <a:rPr lang="en-GB" sz="2800" b="0" dirty="0"/>
            <a:t>Chief Education Officer</a:t>
          </a:r>
          <a:endParaRPr lang="en-US" sz="2800" b="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48408"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2133EA-091D-481D-9715-BB28B5A3CA35}" type="doc">
      <dgm:prSet loTypeId="urn:microsoft.com/office/officeart/2005/8/layout/venn1" loCatId="relationship" qsTypeId="urn:microsoft.com/office/officeart/2005/8/quickstyle/simple1" qsCatId="simple" csTypeId="urn:microsoft.com/office/officeart/2005/8/colors/accent1_2" csCatId="accent1" phldr="1"/>
      <dgm:spPr/>
    </dgm:pt>
    <dgm:pt modelId="{CB27D918-5EE0-46A8-BD86-D1FDE9348BF3}">
      <dgm:prSet phldrT="[Text]" custT="1"/>
      <dgm:spPr>
        <a:solidFill>
          <a:srgbClr val="7030A0">
            <a:alpha val="50000"/>
          </a:srgbClr>
        </a:solidFill>
      </dgm:spPr>
      <dgm:t>
        <a:bodyPr/>
        <a:lstStyle/>
        <a:p>
          <a:r>
            <a:rPr lang="en-GB" sz="2400" dirty="0">
              <a:latin typeface="Gill Sans MT" panose="020B0502020104020203" pitchFamily="34" charset="0"/>
            </a:rPr>
            <a:t>Schools</a:t>
          </a:r>
        </a:p>
      </dgm:t>
    </dgm:pt>
    <dgm:pt modelId="{26614FFB-A30C-4A38-8D2F-14D708C0E4C5}" type="parTrans" cxnId="{21F3C827-3B0F-48F7-A140-60BBFB6EB67F}">
      <dgm:prSet/>
      <dgm:spPr/>
      <dgm:t>
        <a:bodyPr/>
        <a:lstStyle/>
        <a:p>
          <a:endParaRPr lang="en-GB"/>
        </a:p>
      </dgm:t>
    </dgm:pt>
    <dgm:pt modelId="{BAA9E1E5-151F-42F2-9F53-857720533613}" type="sibTrans" cxnId="{21F3C827-3B0F-48F7-A140-60BBFB6EB67F}">
      <dgm:prSet/>
      <dgm:spPr/>
      <dgm:t>
        <a:bodyPr/>
        <a:lstStyle/>
        <a:p>
          <a:endParaRPr lang="en-GB"/>
        </a:p>
      </dgm:t>
    </dgm:pt>
    <dgm:pt modelId="{15C67A55-5087-409B-926F-0E4168323106}">
      <dgm:prSet phldrT="[Text]" custT="1"/>
      <dgm:spPr>
        <a:solidFill>
          <a:srgbClr val="7030A0">
            <a:alpha val="50000"/>
          </a:srgbClr>
        </a:solidFill>
      </dgm:spPr>
      <dgm:t>
        <a:bodyPr/>
        <a:lstStyle/>
        <a:p>
          <a:r>
            <a:rPr lang="en-GB" sz="2000" dirty="0">
              <a:latin typeface="Gill Sans MT" panose="020B0502020104020203" pitchFamily="34" charset="0"/>
            </a:rPr>
            <a:t>Households</a:t>
          </a:r>
        </a:p>
      </dgm:t>
    </dgm:pt>
    <dgm:pt modelId="{3CD34D0B-B8CB-4452-A3D8-EAB161B63080}" type="parTrans" cxnId="{07947607-B536-4D51-B420-B52BC6AD13D6}">
      <dgm:prSet/>
      <dgm:spPr/>
      <dgm:t>
        <a:bodyPr/>
        <a:lstStyle/>
        <a:p>
          <a:endParaRPr lang="en-GB"/>
        </a:p>
      </dgm:t>
    </dgm:pt>
    <dgm:pt modelId="{2C7CA441-42F2-42DF-B9C0-F0EF7C8A3845}" type="sibTrans" cxnId="{07947607-B536-4D51-B420-B52BC6AD13D6}">
      <dgm:prSet/>
      <dgm:spPr/>
      <dgm:t>
        <a:bodyPr/>
        <a:lstStyle/>
        <a:p>
          <a:endParaRPr lang="en-GB"/>
        </a:p>
      </dgm:t>
    </dgm:pt>
    <dgm:pt modelId="{0A1337F3-8638-40AA-8F24-DD4F62CABB5E}">
      <dgm:prSet phldrT="[Text]" custT="1"/>
      <dgm:spPr>
        <a:solidFill>
          <a:srgbClr val="7030A0">
            <a:alpha val="50000"/>
          </a:srgbClr>
        </a:solidFill>
      </dgm:spPr>
      <dgm:t>
        <a:bodyPr/>
        <a:lstStyle/>
        <a:p>
          <a:r>
            <a:rPr lang="en-GB" sz="2000" dirty="0">
              <a:latin typeface="Gill Sans MT" panose="020B0502020104020203" pitchFamily="34" charset="0"/>
            </a:rPr>
            <a:t>Churches</a:t>
          </a:r>
        </a:p>
      </dgm:t>
    </dgm:pt>
    <dgm:pt modelId="{3DC5B517-F0EE-4977-8AE0-AA669A87B7EC}" type="parTrans" cxnId="{5626B4B5-E1B4-4CB5-A64F-6B20084A30A4}">
      <dgm:prSet/>
      <dgm:spPr/>
      <dgm:t>
        <a:bodyPr/>
        <a:lstStyle/>
        <a:p>
          <a:endParaRPr lang="en-GB"/>
        </a:p>
      </dgm:t>
    </dgm:pt>
    <dgm:pt modelId="{FE76AC09-5301-4632-B44E-EB28FB00721A}" type="sibTrans" cxnId="{5626B4B5-E1B4-4CB5-A64F-6B20084A30A4}">
      <dgm:prSet/>
      <dgm:spPr/>
      <dgm:t>
        <a:bodyPr/>
        <a:lstStyle/>
        <a:p>
          <a:endParaRPr lang="en-GB"/>
        </a:p>
      </dgm:t>
    </dgm:pt>
    <dgm:pt modelId="{D1004BC4-95D9-4636-A566-70384E99B9D8}" type="pres">
      <dgm:prSet presAssocID="{312133EA-091D-481D-9715-BB28B5A3CA35}" presName="compositeShape" presStyleCnt="0">
        <dgm:presLayoutVars>
          <dgm:chMax val="7"/>
          <dgm:dir/>
          <dgm:resizeHandles val="exact"/>
        </dgm:presLayoutVars>
      </dgm:prSet>
      <dgm:spPr/>
    </dgm:pt>
    <dgm:pt modelId="{42F18DF8-AFC5-40FF-806B-BE03A81B6562}" type="pres">
      <dgm:prSet presAssocID="{CB27D918-5EE0-46A8-BD86-D1FDE9348BF3}" presName="circ1" presStyleLbl="vennNode1" presStyleIdx="0" presStyleCnt="3"/>
      <dgm:spPr/>
    </dgm:pt>
    <dgm:pt modelId="{51DE139E-9F64-43A5-8786-D9695A2DBAE2}" type="pres">
      <dgm:prSet presAssocID="{CB27D918-5EE0-46A8-BD86-D1FDE9348BF3}" presName="circ1Tx" presStyleLbl="revTx" presStyleIdx="0" presStyleCnt="0">
        <dgm:presLayoutVars>
          <dgm:chMax val="0"/>
          <dgm:chPref val="0"/>
          <dgm:bulletEnabled val="1"/>
        </dgm:presLayoutVars>
      </dgm:prSet>
      <dgm:spPr/>
    </dgm:pt>
    <dgm:pt modelId="{B041C621-CD0C-4B75-BFCE-9585EC942101}" type="pres">
      <dgm:prSet presAssocID="{15C67A55-5087-409B-926F-0E4168323106}" presName="circ2" presStyleLbl="vennNode1" presStyleIdx="1" presStyleCnt="3"/>
      <dgm:spPr/>
    </dgm:pt>
    <dgm:pt modelId="{42581FFC-6352-4B23-952D-80AFF60A757E}" type="pres">
      <dgm:prSet presAssocID="{15C67A55-5087-409B-926F-0E4168323106}" presName="circ2Tx" presStyleLbl="revTx" presStyleIdx="0" presStyleCnt="0">
        <dgm:presLayoutVars>
          <dgm:chMax val="0"/>
          <dgm:chPref val="0"/>
          <dgm:bulletEnabled val="1"/>
        </dgm:presLayoutVars>
      </dgm:prSet>
      <dgm:spPr/>
    </dgm:pt>
    <dgm:pt modelId="{763C73AC-B088-4C25-8108-6D482C34DCD1}" type="pres">
      <dgm:prSet presAssocID="{0A1337F3-8638-40AA-8F24-DD4F62CABB5E}" presName="circ3" presStyleLbl="vennNode1" presStyleIdx="2" presStyleCnt="3"/>
      <dgm:spPr/>
    </dgm:pt>
    <dgm:pt modelId="{28C864B3-AA71-4E7E-9E53-F6E396029F8E}" type="pres">
      <dgm:prSet presAssocID="{0A1337F3-8638-40AA-8F24-DD4F62CABB5E}" presName="circ3Tx" presStyleLbl="revTx" presStyleIdx="0" presStyleCnt="0">
        <dgm:presLayoutVars>
          <dgm:chMax val="0"/>
          <dgm:chPref val="0"/>
          <dgm:bulletEnabled val="1"/>
        </dgm:presLayoutVars>
      </dgm:prSet>
      <dgm:spPr/>
    </dgm:pt>
  </dgm:ptLst>
  <dgm:cxnLst>
    <dgm:cxn modelId="{D405EA02-AD0C-4705-9D65-044BE4452650}" type="presOf" srcId="{CB27D918-5EE0-46A8-BD86-D1FDE9348BF3}" destId="{42F18DF8-AFC5-40FF-806B-BE03A81B6562}" srcOrd="0" destOrd="0" presId="urn:microsoft.com/office/officeart/2005/8/layout/venn1"/>
    <dgm:cxn modelId="{07947607-B536-4D51-B420-B52BC6AD13D6}" srcId="{312133EA-091D-481D-9715-BB28B5A3CA35}" destId="{15C67A55-5087-409B-926F-0E4168323106}" srcOrd="1" destOrd="0" parTransId="{3CD34D0B-B8CB-4452-A3D8-EAB161B63080}" sibTransId="{2C7CA441-42F2-42DF-B9C0-F0EF7C8A3845}"/>
    <dgm:cxn modelId="{B6A36B19-8B27-46CB-8959-E15CA75E7336}" type="presOf" srcId="{0A1337F3-8638-40AA-8F24-DD4F62CABB5E}" destId="{763C73AC-B088-4C25-8108-6D482C34DCD1}" srcOrd="0" destOrd="0" presId="urn:microsoft.com/office/officeart/2005/8/layout/venn1"/>
    <dgm:cxn modelId="{21F3C827-3B0F-48F7-A140-60BBFB6EB67F}" srcId="{312133EA-091D-481D-9715-BB28B5A3CA35}" destId="{CB27D918-5EE0-46A8-BD86-D1FDE9348BF3}" srcOrd="0" destOrd="0" parTransId="{26614FFB-A30C-4A38-8D2F-14D708C0E4C5}" sibTransId="{BAA9E1E5-151F-42F2-9F53-857720533613}"/>
    <dgm:cxn modelId="{EF982D4A-E005-445A-AB8A-64AB22668F63}" type="presOf" srcId="{312133EA-091D-481D-9715-BB28B5A3CA35}" destId="{D1004BC4-95D9-4636-A566-70384E99B9D8}" srcOrd="0" destOrd="0" presId="urn:microsoft.com/office/officeart/2005/8/layout/venn1"/>
    <dgm:cxn modelId="{367AF97C-AE1B-465B-97CB-2002063B8C71}" type="presOf" srcId="{CB27D918-5EE0-46A8-BD86-D1FDE9348BF3}" destId="{51DE139E-9F64-43A5-8786-D9695A2DBAE2}" srcOrd="1" destOrd="0" presId="urn:microsoft.com/office/officeart/2005/8/layout/venn1"/>
    <dgm:cxn modelId="{D7DAEAA9-3071-456C-B0E2-B5EFD1035CF9}" type="presOf" srcId="{15C67A55-5087-409B-926F-0E4168323106}" destId="{B041C621-CD0C-4B75-BFCE-9585EC942101}" srcOrd="0" destOrd="0" presId="urn:microsoft.com/office/officeart/2005/8/layout/venn1"/>
    <dgm:cxn modelId="{FCC419B4-06FC-4681-8D3B-790B5C1F08D6}" type="presOf" srcId="{15C67A55-5087-409B-926F-0E4168323106}" destId="{42581FFC-6352-4B23-952D-80AFF60A757E}" srcOrd="1" destOrd="0" presId="urn:microsoft.com/office/officeart/2005/8/layout/venn1"/>
    <dgm:cxn modelId="{5626B4B5-E1B4-4CB5-A64F-6B20084A30A4}" srcId="{312133EA-091D-481D-9715-BB28B5A3CA35}" destId="{0A1337F3-8638-40AA-8F24-DD4F62CABB5E}" srcOrd="2" destOrd="0" parTransId="{3DC5B517-F0EE-4977-8AE0-AA669A87B7EC}" sibTransId="{FE76AC09-5301-4632-B44E-EB28FB00721A}"/>
    <dgm:cxn modelId="{5E71ACCE-BA57-4D6E-B292-98DB1987A540}" type="presOf" srcId="{0A1337F3-8638-40AA-8F24-DD4F62CABB5E}" destId="{28C864B3-AA71-4E7E-9E53-F6E396029F8E}" srcOrd="1" destOrd="0" presId="urn:microsoft.com/office/officeart/2005/8/layout/venn1"/>
    <dgm:cxn modelId="{E8FD9A8C-4ABC-4D47-B4ED-549E13E2FCEA}" type="presParOf" srcId="{D1004BC4-95D9-4636-A566-70384E99B9D8}" destId="{42F18DF8-AFC5-40FF-806B-BE03A81B6562}" srcOrd="0" destOrd="0" presId="urn:microsoft.com/office/officeart/2005/8/layout/venn1"/>
    <dgm:cxn modelId="{550A061B-F3B1-4B08-9CF2-4BE4D5E394C8}" type="presParOf" srcId="{D1004BC4-95D9-4636-A566-70384E99B9D8}" destId="{51DE139E-9F64-43A5-8786-D9695A2DBAE2}" srcOrd="1" destOrd="0" presId="urn:microsoft.com/office/officeart/2005/8/layout/venn1"/>
    <dgm:cxn modelId="{9A4C9252-2D16-47D0-B6BB-26F32839FBCE}" type="presParOf" srcId="{D1004BC4-95D9-4636-A566-70384E99B9D8}" destId="{B041C621-CD0C-4B75-BFCE-9585EC942101}" srcOrd="2" destOrd="0" presId="urn:microsoft.com/office/officeart/2005/8/layout/venn1"/>
    <dgm:cxn modelId="{E54A98BE-F1E7-4688-8305-CE888C12ABA6}" type="presParOf" srcId="{D1004BC4-95D9-4636-A566-70384E99B9D8}" destId="{42581FFC-6352-4B23-952D-80AFF60A757E}" srcOrd="3" destOrd="0" presId="urn:microsoft.com/office/officeart/2005/8/layout/venn1"/>
    <dgm:cxn modelId="{BA298E75-8BA6-4769-894C-AF9541869629}" type="presParOf" srcId="{D1004BC4-95D9-4636-A566-70384E99B9D8}" destId="{763C73AC-B088-4C25-8108-6D482C34DCD1}" srcOrd="4" destOrd="0" presId="urn:microsoft.com/office/officeart/2005/8/layout/venn1"/>
    <dgm:cxn modelId="{7CF089F1-BAE1-49ED-848A-052346F64844}" type="presParOf" srcId="{D1004BC4-95D9-4636-A566-70384E99B9D8}" destId="{28C864B3-AA71-4E7E-9E53-F6E396029F8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2133EA-091D-481D-9715-BB28B5A3CA35}" type="doc">
      <dgm:prSet loTypeId="urn:microsoft.com/office/officeart/2005/8/layout/venn1" loCatId="relationship" qsTypeId="urn:microsoft.com/office/officeart/2005/8/quickstyle/simple1" qsCatId="simple" csTypeId="urn:microsoft.com/office/officeart/2005/8/colors/accent1_2" csCatId="accent1" phldr="1"/>
      <dgm:spPr/>
    </dgm:pt>
    <dgm:pt modelId="{CB27D918-5EE0-46A8-BD86-D1FDE9348BF3}">
      <dgm:prSet phldrT="[Text]" custT="1"/>
      <dgm:spPr>
        <a:solidFill>
          <a:srgbClr val="7030A0">
            <a:alpha val="50000"/>
          </a:srgbClr>
        </a:solidFill>
      </dgm:spPr>
      <dgm:t>
        <a:bodyPr/>
        <a:lstStyle/>
        <a:p>
          <a:r>
            <a:rPr lang="en-GB" sz="3200" dirty="0"/>
            <a:t>Schools</a:t>
          </a:r>
        </a:p>
      </dgm:t>
    </dgm:pt>
    <dgm:pt modelId="{26614FFB-A30C-4A38-8D2F-14D708C0E4C5}" type="parTrans" cxnId="{21F3C827-3B0F-48F7-A140-60BBFB6EB67F}">
      <dgm:prSet/>
      <dgm:spPr/>
      <dgm:t>
        <a:bodyPr/>
        <a:lstStyle/>
        <a:p>
          <a:endParaRPr lang="en-GB"/>
        </a:p>
      </dgm:t>
    </dgm:pt>
    <dgm:pt modelId="{BAA9E1E5-151F-42F2-9F53-857720533613}" type="sibTrans" cxnId="{21F3C827-3B0F-48F7-A140-60BBFB6EB67F}">
      <dgm:prSet/>
      <dgm:spPr/>
      <dgm:t>
        <a:bodyPr/>
        <a:lstStyle/>
        <a:p>
          <a:endParaRPr lang="en-GB"/>
        </a:p>
      </dgm:t>
    </dgm:pt>
    <dgm:pt modelId="{15C67A55-5087-409B-926F-0E4168323106}">
      <dgm:prSet phldrT="[Text]" custT="1"/>
      <dgm:spPr>
        <a:solidFill>
          <a:srgbClr val="7030A0">
            <a:alpha val="50000"/>
          </a:srgbClr>
        </a:solidFill>
      </dgm:spPr>
      <dgm:t>
        <a:bodyPr/>
        <a:lstStyle/>
        <a:p>
          <a:r>
            <a:rPr lang="en-GB" sz="2400" dirty="0"/>
            <a:t>Households</a:t>
          </a:r>
        </a:p>
      </dgm:t>
    </dgm:pt>
    <dgm:pt modelId="{3CD34D0B-B8CB-4452-A3D8-EAB161B63080}" type="parTrans" cxnId="{07947607-B536-4D51-B420-B52BC6AD13D6}">
      <dgm:prSet/>
      <dgm:spPr/>
      <dgm:t>
        <a:bodyPr/>
        <a:lstStyle/>
        <a:p>
          <a:endParaRPr lang="en-GB"/>
        </a:p>
      </dgm:t>
    </dgm:pt>
    <dgm:pt modelId="{2C7CA441-42F2-42DF-B9C0-F0EF7C8A3845}" type="sibTrans" cxnId="{07947607-B536-4D51-B420-B52BC6AD13D6}">
      <dgm:prSet/>
      <dgm:spPr/>
      <dgm:t>
        <a:bodyPr/>
        <a:lstStyle/>
        <a:p>
          <a:endParaRPr lang="en-GB"/>
        </a:p>
      </dgm:t>
    </dgm:pt>
    <dgm:pt modelId="{0A1337F3-8638-40AA-8F24-DD4F62CABB5E}">
      <dgm:prSet phldrT="[Text]" custT="1"/>
      <dgm:spPr>
        <a:solidFill>
          <a:srgbClr val="7030A0">
            <a:alpha val="50000"/>
          </a:srgbClr>
        </a:solidFill>
      </dgm:spPr>
      <dgm:t>
        <a:bodyPr/>
        <a:lstStyle/>
        <a:p>
          <a:r>
            <a:rPr lang="en-GB" sz="2800" dirty="0"/>
            <a:t>Churches</a:t>
          </a:r>
        </a:p>
      </dgm:t>
    </dgm:pt>
    <dgm:pt modelId="{3DC5B517-F0EE-4977-8AE0-AA669A87B7EC}" type="parTrans" cxnId="{5626B4B5-E1B4-4CB5-A64F-6B20084A30A4}">
      <dgm:prSet/>
      <dgm:spPr/>
      <dgm:t>
        <a:bodyPr/>
        <a:lstStyle/>
        <a:p>
          <a:endParaRPr lang="en-GB"/>
        </a:p>
      </dgm:t>
    </dgm:pt>
    <dgm:pt modelId="{FE76AC09-5301-4632-B44E-EB28FB00721A}" type="sibTrans" cxnId="{5626B4B5-E1B4-4CB5-A64F-6B20084A30A4}">
      <dgm:prSet/>
      <dgm:spPr/>
      <dgm:t>
        <a:bodyPr/>
        <a:lstStyle/>
        <a:p>
          <a:endParaRPr lang="en-GB"/>
        </a:p>
      </dgm:t>
    </dgm:pt>
    <dgm:pt modelId="{D1004BC4-95D9-4636-A566-70384E99B9D8}" type="pres">
      <dgm:prSet presAssocID="{312133EA-091D-481D-9715-BB28B5A3CA35}" presName="compositeShape" presStyleCnt="0">
        <dgm:presLayoutVars>
          <dgm:chMax val="7"/>
          <dgm:dir/>
          <dgm:resizeHandles val="exact"/>
        </dgm:presLayoutVars>
      </dgm:prSet>
      <dgm:spPr/>
    </dgm:pt>
    <dgm:pt modelId="{42F18DF8-AFC5-40FF-806B-BE03A81B6562}" type="pres">
      <dgm:prSet presAssocID="{CB27D918-5EE0-46A8-BD86-D1FDE9348BF3}" presName="circ1" presStyleLbl="vennNode1" presStyleIdx="0" presStyleCnt="3"/>
      <dgm:spPr/>
    </dgm:pt>
    <dgm:pt modelId="{51DE139E-9F64-43A5-8786-D9695A2DBAE2}" type="pres">
      <dgm:prSet presAssocID="{CB27D918-5EE0-46A8-BD86-D1FDE9348BF3}" presName="circ1Tx" presStyleLbl="revTx" presStyleIdx="0" presStyleCnt="0">
        <dgm:presLayoutVars>
          <dgm:chMax val="0"/>
          <dgm:chPref val="0"/>
          <dgm:bulletEnabled val="1"/>
        </dgm:presLayoutVars>
      </dgm:prSet>
      <dgm:spPr/>
    </dgm:pt>
    <dgm:pt modelId="{B041C621-CD0C-4B75-BFCE-9585EC942101}" type="pres">
      <dgm:prSet presAssocID="{15C67A55-5087-409B-926F-0E4168323106}" presName="circ2" presStyleLbl="vennNode1" presStyleIdx="1" presStyleCnt="3"/>
      <dgm:spPr/>
    </dgm:pt>
    <dgm:pt modelId="{42581FFC-6352-4B23-952D-80AFF60A757E}" type="pres">
      <dgm:prSet presAssocID="{15C67A55-5087-409B-926F-0E4168323106}" presName="circ2Tx" presStyleLbl="revTx" presStyleIdx="0" presStyleCnt="0">
        <dgm:presLayoutVars>
          <dgm:chMax val="0"/>
          <dgm:chPref val="0"/>
          <dgm:bulletEnabled val="1"/>
        </dgm:presLayoutVars>
      </dgm:prSet>
      <dgm:spPr/>
    </dgm:pt>
    <dgm:pt modelId="{763C73AC-B088-4C25-8108-6D482C34DCD1}" type="pres">
      <dgm:prSet presAssocID="{0A1337F3-8638-40AA-8F24-DD4F62CABB5E}" presName="circ3" presStyleLbl="vennNode1" presStyleIdx="2" presStyleCnt="3"/>
      <dgm:spPr/>
    </dgm:pt>
    <dgm:pt modelId="{28C864B3-AA71-4E7E-9E53-F6E396029F8E}" type="pres">
      <dgm:prSet presAssocID="{0A1337F3-8638-40AA-8F24-DD4F62CABB5E}" presName="circ3Tx" presStyleLbl="revTx" presStyleIdx="0" presStyleCnt="0">
        <dgm:presLayoutVars>
          <dgm:chMax val="0"/>
          <dgm:chPref val="0"/>
          <dgm:bulletEnabled val="1"/>
        </dgm:presLayoutVars>
      </dgm:prSet>
      <dgm:spPr/>
    </dgm:pt>
  </dgm:ptLst>
  <dgm:cxnLst>
    <dgm:cxn modelId="{D405EA02-AD0C-4705-9D65-044BE4452650}" type="presOf" srcId="{CB27D918-5EE0-46A8-BD86-D1FDE9348BF3}" destId="{42F18DF8-AFC5-40FF-806B-BE03A81B6562}" srcOrd="0" destOrd="0" presId="urn:microsoft.com/office/officeart/2005/8/layout/venn1"/>
    <dgm:cxn modelId="{07947607-B536-4D51-B420-B52BC6AD13D6}" srcId="{312133EA-091D-481D-9715-BB28B5A3CA35}" destId="{15C67A55-5087-409B-926F-0E4168323106}" srcOrd="1" destOrd="0" parTransId="{3CD34D0B-B8CB-4452-A3D8-EAB161B63080}" sibTransId="{2C7CA441-42F2-42DF-B9C0-F0EF7C8A3845}"/>
    <dgm:cxn modelId="{B6A36B19-8B27-46CB-8959-E15CA75E7336}" type="presOf" srcId="{0A1337F3-8638-40AA-8F24-DD4F62CABB5E}" destId="{763C73AC-B088-4C25-8108-6D482C34DCD1}" srcOrd="0" destOrd="0" presId="urn:microsoft.com/office/officeart/2005/8/layout/venn1"/>
    <dgm:cxn modelId="{21F3C827-3B0F-48F7-A140-60BBFB6EB67F}" srcId="{312133EA-091D-481D-9715-BB28B5A3CA35}" destId="{CB27D918-5EE0-46A8-BD86-D1FDE9348BF3}" srcOrd="0" destOrd="0" parTransId="{26614FFB-A30C-4A38-8D2F-14D708C0E4C5}" sibTransId="{BAA9E1E5-151F-42F2-9F53-857720533613}"/>
    <dgm:cxn modelId="{EF982D4A-E005-445A-AB8A-64AB22668F63}" type="presOf" srcId="{312133EA-091D-481D-9715-BB28B5A3CA35}" destId="{D1004BC4-95D9-4636-A566-70384E99B9D8}" srcOrd="0" destOrd="0" presId="urn:microsoft.com/office/officeart/2005/8/layout/venn1"/>
    <dgm:cxn modelId="{367AF97C-AE1B-465B-97CB-2002063B8C71}" type="presOf" srcId="{CB27D918-5EE0-46A8-BD86-D1FDE9348BF3}" destId="{51DE139E-9F64-43A5-8786-D9695A2DBAE2}" srcOrd="1" destOrd="0" presId="urn:microsoft.com/office/officeart/2005/8/layout/venn1"/>
    <dgm:cxn modelId="{D7DAEAA9-3071-456C-B0E2-B5EFD1035CF9}" type="presOf" srcId="{15C67A55-5087-409B-926F-0E4168323106}" destId="{B041C621-CD0C-4B75-BFCE-9585EC942101}" srcOrd="0" destOrd="0" presId="urn:microsoft.com/office/officeart/2005/8/layout/venn1"/>
    <dgm:cxn modelId="{FCC419B4-06FC-4681-8D3B-790B5C1F08D6}" type="presOf" srcId="{15C67A55-5087-409B-926F-0E4168323106}" destId="{42581FFC-6352-4B23-952D-80AFF60A757E}" srcOrd="1" destOrd="0" presId="urn:microsoft.com/office/officeart/2005/8/layout/venn1"/>
    <dgm:cxn modelId="{5626B4B5-E1B4-4CB5-A64F-6B20084A30A4}" srcId="{312133EA-091D-481D-9715-BB28B5A3CA35}" destId="{0A1337F3-8638-40AA-8F24-DD4F62CABB5E}" srcOrd="2" destOrd="0" parTransId="{3DC5B517-F0EE-4977-8AE0-AA669A87B7EC}" sibTransId="{FE76AC09-5301-4632-B44E-EB28FB00721A}"/>
    <dgm:cxn modelId="{5E71ACCE-BA57-4D6E-B292-98DB1987A540}" type="presOf" srcId="{0A1337F3-8638-40AA-8F24-DD4F62CABB5E}" destId="{28C864B3-AA71-4E7E-9E53-F6E396029F8E}" srcOrd="1" destOrd="0" presId="urn:microsoft.com/office/officeart/2005/8/layout/venn1"/>
    <dgm:cxn modelId="{E8FD9A8C-4ABC-4D47-B4ED-549E13E2FCEA}" type="presParOf" srcId="{D1004BC4-95D9-4636-A566-70384E99B9D8}" destId="{42F18DF8-AFC5-40FF-806B-BE03A81B6562}" srcOrd="0" destOrd="0" presId="urn:microsoft.com/office/officeart/2005/8/layout/venn1"/>
    <dgm:cxn modelId="{550A061B-F3B1-4B08-9CF2-4BE4D5E394C8}" type="presParOf" srcId="{D1004BC4-95D9-4636-A566-70384E99B9D8}" destId="{51DE139E-9F64-43A5-8786-D9695A2DBAE2}" srcOrd="1" destOrd="0" presId="urn:microsoft.com/office/officeart/2005/8/layout/venn1"/>
    <dgm:cxn modelId="{9A4C9252-2D16-47D0-B6BB-26F32839FBCE}" type="presParOf" srcId="{D1004BC4-95D9-4636-A566-70384E99B9D8}" destId="{B041C621-CD0C-4B75-BFCE-9585EC942101}" srcOrd="2" destOrd="0" presId="urn:microsoft.com/office/officeart/2005/8/layout/venn1"/>
    <dgm:cxn modelId="{E54A98BE-F1E7-4688-8305-CE888C12ABA6}" type="presParOf" srcId="{D1004BC4-95D9-4636-A566-70384E99B9D8}" destId="{42581FFC-6352-4B23-952D-80AFF60A757E}" srcOrd="3" destOrd="0" presId="urn:microsoft.com/office/officeart/2005/8/layout/venn1"/>
    <dgm:cxn modelId="{BA298E75-8BA6-4769-894C-AF9541869629}" type="presParOf" srcId="{D1004BC4-95D9-4636-A566-70384E99B9D8}" destId="{763C73AC-B088-4C25-8108-6D482C34DCD1}" srcOrd="4" destOrd="0" presId="urn:microsoft.com/office/officeart/2005/8/layout/venn1"/>
    <dgm:cxn modelId="{7CF089F1-BAE1-49ED-848A-052346F64844}" type="presParOf" srcId="{D1004BC4-95D9-4636-A566-70384E99B9D8}" destId="{28C864B3-AA71-4E7E-9E53-F6E396029F8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1047424"/>
          <a:ext cx="6096000" cy="17569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0" kern="1200" dirty="0"/>
            <a:t>#1 Opening Reflection: Leading Courageously</a:t>
          </a:r>
        </a:p>
      </dsp:txBody>
      <dsp:txXfrm>
        <a:off x="51460" y="1098884"/>
        <a:ext cx="5993080" cy="16540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CFDF5-2507-4B39-8C49-35D6EAF82683}">
      <dsp:nvSpPr>
        <dsp:cNvPr id="0" name=""/>
        <dsp:cNvSpPr/>
      </dsp:nvSpPr>
      <dsp:spPr>
        <a:xfrm rot="2561600">
          <a:off x="1930133" y="2842888"/>
          <a:ext cx="617111" cy="57656"/>
        </a:xfrm>
        <a:custGeom>
          <a:avLst/>
          <a:gdLst/>
          <a:ahLst/>
          <a:cxnLst/>
          <a:rect l="0" t="0" r="0" b="0"/>
          <a:pathLst>
            <a:path>
              <a:moveTo>
                <a:pt x="0" y="28828"/>
              </a:moveTo>
              <a:lnTo>
                <a:pt x="617111" y="288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03776C-57B8-4BAD-86BC-93E9409B283D}">
      <dsp:nvSpPr>
        <dsp:cNvPr id="0" name=""/>
        <dsp:cNvSpPr/>
      </dsp:nvSpPr>
      <dsp:spPr>
        <a:xfrm>
          <a:off x="2011903" y="2003171"/>
          <a:ext cx="685829" cy="57656"/>
        </a:xfrm>
        <a:custGeom>
          <a:avLst/>
          <a:gdLst/>
          <a:ahLst/>
          <a:cxnLst/>
          <a:rect l="0" t="0" r="0" b="0"/>
          <a:pathLst>
            <a:path>
              <a:moveTo>
                <a:pt x="0" y="28828"/>
              </a:moveTo>
              <a:lnTo>
                <a:pt x="685829" y="288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0FC898-54AD-47ED-BD5C-CA8931270BBC}">
      <dsp:nvSpPr>
        <dsp:cNvPr id="0" name=""/>
        <dsp:cNvSpPr/>
      </dsp:nvSpPr>
      <dsp:spPr>
        <a:xfrm rot="19038400">
          <a:off x="1930133" y="1163454"/>
          <a:ext cx="617111" cy="57656"/>
        </a:xfrm>
        <a:custGeom>
          <a:avLst/>
          <a:gdLst/>
          <a:ahLst/>
          <a:cxnLst/>
          <a:rect l="0" t="0" r="0" b="0"/>
          <a:pathLst>
            <a:path>
              <a:moveTo>
                <a:pt x="0" y="28828"/>
              </a:moveTo>
              <a:lnTo>
                <a:pt x="617111" y="288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9FB5FA-F99A-4FF6-8EA4-9D70A47AAABB}">
      <dsp:nvSpPr>
        <dsp:cNvPr id="0" name=""/>
        <dsp:cNvSpPr/>
      </dsp:nvSpPr>
      <dsp:spPr>
        <a:xfrm>
          <a:off x="352171" y="1055687"/>
          <a:ext cx="1952625" cy="1952625"/>
        </a:xfrm>
        <a:prstGeom prst="ellipse">
          <a:avLst/>
        </a:prstGeom>
        <a:solidFill>
          <a:srgbClr val="A01E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3C6792-F770-4165-9380-5228562374A6}">
      <dsp:nvSpPr>
        <dsp:cNvPr id="0" name=""/>
        <dsp:cNvSpPr/>
      </dsp:nvSpPr>
      <dsp:spPr>
        <a:xfrm>
          <a:off x="2310238" y="64"/>
          <a:ext cx="1171575" cy="1171575"/>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Church/      School (2)</a:t>
          </a:r>
        </a:p>
      </dsp:txBody>
      <dsp:txXfrm>
        <a:off x="2481811" y="171637"/>
        <a:ext cx="828429" cy="828429"/>
      </dsp:txXfrm>
    </dsp:sp>
    <dsp:sp modelId="{7E4471CA-F7EB-4F2D-A272-A3BF9B7B80B8}">
      <dsp:nvSpPr>
        <dsp:cNvPr id="0" name=""/>
        <dsp:cNvSpPr/>
      </dsp:nvSpPr>
      <dsp:spPr>
        <a:xfrm>
          <a:off x="2697733" y="1446212"/>
          <a:ext cx="1171575" cy="1171575"/>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School/ Household (2)</a:t>
          </a:r>
        </a:p>
      </dsp:txBody>
      <dsp:txXfrm>
        <a:off x="2869306" y="1617785"/>
        <a:ext cx="828429" cy="828429"/>
      </dsp:txXfrm>
    </dsp:sp>
    <dsp:sp modelId="{E5E7014B-8201-4EFA-8661-81FDDB3E86A2}">
      <dsp:nvSpPr>
        <dsp:cNvPr id="0" name=""/>
        <dsp:cNvSpPr/>
      </dsp:nvSpPr>
      <dsp:spPr>
        <a:xfrm>
          <a:off x="2310238" y="2892360"/>
          <a:ext cx="1171575" cy="1171575"/>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Church/ Household (2)</a:t>
          </a:r>
        </a:p>
      </dsp:txBody>
      <dsp:txXfrm>
        <a:off x="2481811" y="3063933"/>
        <a:ext cx="828429" cy="8284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6096000" cy="3015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GB" sz="4100" b="0" kern="1200" dirty="0"/>
            <a:t> Group Networking Activity 1: </a:t>
          </a:r>
        </a:p>
        <a:p>
          <a:pPr marL="0" lvl="0" indent="0" algn="ctr" defTabSz="1822450">
            <a:lnSpc>
              <a:spcPct val="90000"/>
            </a:lnSpc>
            <a:spcBef>
              <a:spcPct val="0"/>
            </a:spcBef>
            <a:spcAft>
              <a:spcPct val="35000"/>
            </a:spcAft>
            <a:buNone/>
          </a:pPr>
          <a:r>
            <a:rPr lang="en-GB" sz="4100" b="1" kern="1200" dirty="0"/>
            <a:t>The Growing Faith ‘Intersections’</a:t>
          </a:r>
          <a:endParaRPr lang="en-US" sz="4100" b="1" kern="1200" dirty="0"/>
        </a:p>
      </dsp:txBody>
      <dsp:txXfrm>
        <a:off x="88325" y="88325"/>
        <a:ext cx="5919350" cy="2839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CFDF5-2507-4B39-8C49-35D6EAF82683}">
      <dsp:nvSpPr>
        <dsp:cNvPr id="0" name=""/>
        <dsp:cNvSpPr/>
      </dsp:nvSpPr>
      <dsp:spPr>
        <a:xfrm rot="2561600">
          <a:off x="1930133" y="2842888"/>
          <a:ext cx="617111" cy="57656"/>
        </a:xfrm>
        <a:custGeom>
          <a:avLst/>
          <a:gdLst/>
          <a:ahLst/>
          <a:cxnLst/>
          <a:rect l="0" t="0" r="0" b="0"/>
          <a:pathLst>
            <a:path>
              <a:moveTo>
                <a:pt x="0" y="28828"/>
              </a:moveTo>
              <a:lnTo>
                <a:pt x="617111" y="288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03776C-57B8-4BAD-86BC-93E9409B283D}">
      <dsp:nvSpPr>
        <dsp:cNvPr id="0" name=""/>
        <dsp:cNvSpPr/>
      </dsp:nvSpPr>
      <dsp:spPr>
        <a:xfrm>
          <a:off x="2011903" y="2003171"/>
          <a:ext cx="685829" cy="57656"/>
        </a:xfrm>
        <a:custGeom>
          <a:avLst/>
          <a:gdLst/>
          <a:ahLst/>
          <a:cxnLst/>
          <a:rect l="0" t="0" r="0" b="0"/>
          <a:pathLst>
            <a:path>
              <a:moveTo>
                <a:pt x="0" y="28828"/>
              </a:moveTo>
              <a:lnTo>
                <a:pt x="685829" y="288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0FC898-54AD-47ED-BD5C-CA8931270BBC}">
      <dsp:nvSpPr>
        <dsp:cNvPr id="0" name=""/>
        <dsp:cNvSpPr/>
      </dsp:nvSpPr>
      <dsp:spPr>
        <a:xfrm rot="19038400">
          <a:off x="1930133" y="1163454"/>
          <a:ext cx="617111" cy="57656"/>
        </a:xfrm>
        <a:custGeom>
          <a:avLst/>
          <a:gdLst/>
          <a:ahLst/>
          <a:cxnLst/>
          <a:rect l="0" t="0" r="0" b="0"/>
          <a:pathLst>
            <a:path>
              <a:moveTo>
                <a:pt x="0" y="28828"/>
              </a:moveTo>
              <a:lnTo>
                <a:pt x="617111" y="288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9FB5FA-F99A-4FF6-8EA4-9D70A47AAABB}">
      <dsp:nvSpPr>
        <dsp:cNvPr id="0" name=""/>
        <dsp:cNvSpPr/>
      </dsp:nvSpPr>
      <dsp:spPr>
        <a:xfrm>
          <a:off x="352171" y="1055687"/>
          <a:ext cx="1952625" cy="1952625"/>
        </a:xfrm>
        <a:prstGeom prst="ellipse">
          <a:avLst/>
        </a:prstGeom>
        <a:solidFill>
          <a:srgbClr val="A01E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3C6792-F770-4165-9380-5228562374A6}">
      <dsp:nvSpPr>
        <dsp:cNvPr id="0" name=""/>
        <dsp:cNvSpPr/>
      </dsp:nvSpPr>
      <dsp:spPr>
        <a:xfrm>
          <a:off x="2310238" y="64"/>
          <a:ext cx="1171575" cy="1171575"/>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Church/      School (2)</a:t>
          </a:r>
        </a:p>
      </dsp:txBody>
      <dsp:txXfrm>
        <a:off x="2481811" y="171637"/>
        <a:ext cx="828429" cy="828429"/>
      </dsp:txXfrm>
    </dsp:sp>
    <dsp:sp modelId="{7E4471CA-F7EB-4F2D-A272-A3BF9B7B80B8}">
      <dsp:nvSpPr>
        <dsp:cNvPr id="0" name=""/>
        <dsp:cNvSpPr/>
      </dsp:nvSpPr>
      <dsp:spPr>
        <a:xfrm>
          <a:off x="2697733" y="1446212"/>
          <a:ext cx="1171575" cy="1171575"/>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School/ Household (2)</a:t>
          </a:r>
        </a:p>
      </dsp:txBody>
      <dsp:txXfrm>
        <a:off x="2869306" y="1617785"/>
        <a:ext cx="828429" cy="828429"/>
      </dsp:txXfrm>
    </dsp:sp>
    <dsp:sp modelId="{E5E7014B-8201-4EFA-8661-81FDDB3E86A2}">
      <dsp:nvSpPr>
        <dsp:cNvPr id="0" name=""/>
        <dsp:cNvSpPr/>
      </dsp:nvSpPr>
      <dsp:spPr>
        <a:xfrm>
          <a:off x="2310238" y="2892360"/>
          <a:ext cx="1171575" cy="1171575"/>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Church/ Household (2)</a:t>
          </a:r>
        </a:p>
      </dsp:txBody>
      <dsp:txXfrm>
        <a:off x="2481811" y="3063933"/>
        <a:ext cx="828429" cy="82842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6096000" cy="36559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GB" sz="4600" b="0" kern="1200" dirty="0"/>
            <a:t> </a:t>
          </a:r>
          <a:r>
            <a:rPr lang="en-GB" sz="3600" b="1" kern="1200" dirty="0"/>
            <a:t>Going Deeper – Theology, Structures and Pedagogy in Young People’s Faith Development</a:t>
          </a:r>
        </a:p>
        <a:p>
          <a:pPr marL="0" lvl="0" indent="0" algn="ctr" defTabSz="2044700">
            <a:lnSpc>
              <a:spcPct val="90000"/>
            </a:lnSpc>
            <a:spcBef>
              <a:spcPct val="0"/>
            </a:spcBef>
            <a:spcAft>
              <a:spcPct val="35000"/>
            </a:spcAft>
            <a:buNone/>
          </a:pPr>
          <a:r>
            <a:rPr lang="en-GB" sz="2800" b="0" kern="1200" dirty="0"/>
            <a:t>Mary</a:t>
          </a:r>
          <a:r>
            <a:rPr lang="en-GB" sz="1400" b="0" kern="1200" dirty="0"/>
            <a:t> </a:t>
          </a:r>
          <a:r>
            <a:rPr lang="en-GB" sz="2800" b="0" kern="1200" dirty="0"/>
            <a:t>Hawes</a:t>
          </a:r>
        </a:p>
        <a:p>
          <a:pPr marL="0" lvl="0" indent="0" algn="ctr" defTabSz="2044700">
            <a:lnSpc>
              <a:spcPct val="90000"/>
            </a:lnSpc>
            <a:spcBef>
              <a:spcPct val="0"/>
            </a:spcBef>
            <a:spcAft>
              <a:spcPct val="35000"/>
            </a:spcAft>
            <a:buNone/>
          </a:pPr>
          <a:r>
            <a:rPr lang="en-GB" sz="2800" b="0" kern="1200" dirty="0"/>
            <a:t>National Children &amp; Youth Adviser</a:t>
          </a:r>
          <a:endParaRPr lang="en-US" sz="2800" b="0" kern="1200" dirty="0"/>
        </a:p>
      </dsp:txBody>
      <dsp:txXfrm>
        <a:off x="107080" y="107080"/>
        <a:ext cx="5881840" cy="34418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6096000" cy="36559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GB" sz="4600" b="0" kern="1200" dirty="0"/>
            <a:t> </a:t>
          </a:r>
          <a:r>
            <a:rPr lang="en-GB" sz="3600" b="1" kern="1200" dirty="0"/>
            <a:t>Going Deeper – Theology, Structures and Pedagogy in Young People’s Faith Development</a:t>
          </a:r>
        </a:p>
        <a:p>
          <a:pPr marL="0" lvl="0" indent="0" algn="ctr" defTabSz="2044700">
            <a:lnSpc>
              <a:spcPct val="90000"/>
            </a:lnSpc>
            <a:spcBef>
              <a:spcPct val="0"/>
            </a:spcBef>
            <a:spcAft>
              <a:spcPct val="35000"/>
            </a:spcAft>
            <a:buNone/>
          </a:pPr>
          <a:r>
            <a:rPr lang="en-GB" sz="2800" b="0" kern="1200" dirty="0"/>
            <a:t>Mary</a:t>
          </a:r>
          <a:r>
            <a:rPr lang="en-GB" sz="1400" b="0" kern="1200" dirty="0"/>
            <a:t> </a:t>
          </a:r>
          <a:r>
            <a:rPr lang="en-GB" sz="2800" b="0" kern="1200" dirty="0"/>
            <a:t>Hawes</a:t>
          </a:r>
        </a:p>
        <a:p>
          <a:pPr marL="0" lvl="0" indent="0" algn="ctr" defTabSz="2044700">
            <a:lnSpc>
              <a:spcPct val="90000"/>
            </a:lnSpc>
            <a:spcBef>
              <a:spcPct val="0"/>
            </a:spcBef>
            <a:spcAft>
              <a:spcPct val="35000"/>
            </a:spcAft>
            <a:buNone/>
          </a:pPr>
          <a:r>
            <a:rPr lang="en-GB" sz="2800" b="0" kern="1200" dirty="0"/>
            <a:t>National Children &amp; Youth Adviser</a:t>
          </a:r>
          <a:endParaRPr lang="en-US" sz="2800" b="0" kern="1200" dirty="0"/>
        </a:p>
      </dsp:txBody>
      <dsp:txXfrm>
        <a:off x="107080" y="107080"/>
        <a:ext cx="5881840" cy="344181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5C6F8-FC74-4E96-8F53-C337E94F4EEC}">
      <dsp:nvSpPr>
        <dsp:cNvPr id="0" name=""/>
        <dsp:cNvSpPr/>
      </dsp:nvSpPr>
      <dsp:spPr>
        <a:xfrm rot="5400000">
          <a:off x="4515426" y="-1771683"/>
          <a:ext cx="906311" cy="4676312"/>
        </a:xfrm>
        <a:prstGeom prst="round2Same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GB" sz="2000" b="1" kern="1200" dirty="0"/>
            <a:t>    an innate sense of awe and wonder; there’s something or someone more than just me</a:t>
          </a:r>
          <a:endParaRPr lang="en-US" sz="2000" b="1" kern="1200" dirty="0"/>
        </a:p>
      </dsp:txBody>
      <dsp:txXfrm rot="-5400000">
        <a:off x="2630426" y="157559"/>
        <a:ext cx="4632070" cy="817827"/>
      </dsp:txXfrm>
    </dsp:sp>
    <dsp:sp modelId="{507CF9A7-9069-4338-BFF2-A61F2AECF0D8}">
      <dsp:nvSpPr>
        <dsp:cNvPr id="0" name=""/>
        <dsp:cNvSpPr/>
      </dsp:nvSpPr>
      <dsp:spPr>
        <a:xfrm>
          <a:off x="0" y="28"/>
          <a:ext cx="2630426" cy="113288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100000"/>
            </a:lnSpc>
            <a:spcBef>
              <a:spcPct val="0"/>
            </a:spcBef>
            <a:spcAft>
              <a:spcPct val="35000"/>
            </a:spcAft>
            <a:buNone/>
          </a:pPr>
          <a:r>
            <a:rPr lang="en-GB" sz="3300" b="1" kern="1200"/>
            <a:t>Spirituality:</a:t>
          </a:r>
          <a:endParaRPr lang="en-US" sz="3300" kern="1200"/>
        </a:p>
      </dsp:txBody>
      <dsp:txXfrm>
        <a:off x="55303" y="55331"/>
        <a:ext cx="2519820" cy="1022282"/>
      </dsp:txXfrm>
    </dsp:sp>
    <dsp:sp modelId="{AF5BF065-5A50-4EE2-BBD2-405B610859D1}">
      <dsp:nvSpPr>
        <dsp:cNvPr id="0" name=""/>
        <dsp:cNvSpPr/>
      </dsp:nvSpPr>
      <dsp:spPr>
        <a:xfrm rot="5400000">
          <a:off x="4515426" y="-570549"/>
          <a:ext cx="906311" cy="4676312"/>
        </a:xfrm>
        <a:prstGeom prst="round2Same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GB" sz="2000" b="1" kern="1200" dirty="0"/>
            <a:t>    our response to God;</a:t>
          </a:r>
          <a:endParaRPr lang="en-US" sz="2000" b="1" kern="1200" dirty="0"/>
        </a:p>
        <a:p>
          <a:pPr marL="228600" lvl="1" indent="-228600" algn="l" defTabSz="889000">
            <a:lnSpc>
              <a:spcPct val="90000"/>
            </a:lnSpc>
            <a:spcBef>
              <a:spcPct val="0"/>
            </a:spcBef>
            <a:spcAft>
              <a:spcPct val="15000"/>
            </a:spcAft>
            <a:buNone/>
          </a:pPr>
          <a:r>
            <a:rPr lang="en-GB" sz="2000" b="1" kern="1200" dirty="0"/>
            <a:t>    making a difference to the life that we live</a:t>
          </a:r>
          <a:endParaRPr lang="en-US" sz="2000" b="1" kern="1200" dirty="0"/>
        </a:p>
      </dsp:txBody>
      <dsp:txXfrm rot="-5400000">
        <a:off x="2630426" y="1358693"/>
        <a:ext cx="4632070" cy="817827"/>
      </dsp:txXfrm>
    </dsp:sp>
    <dsp:sp modelId="{68F33DDD-0BF0-49AD-86D6-44A647F15CCF}">
      <dsp:nvSpPr>
        <dsp:cNvPr id="0" name=""/>
        <dsp:cNvSpPr/>
      </dsp:nvSpPr>
      <dsp:spPr>
        <a:xfrm>
          <a:off x="0" y="1189561"/>
          <a:ext cx="2630426" cy="1132888"/>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100000"/>
            </a:lnSpc>
            <a:spcBef>
              <a:spcPct val="0"/>
            </a:spcBef>
            <a:spcAft>
              <a:spcPct val="35000"/>
            </a:spcAft>
            <a:buNone/>
          </a:pPr>
          <a:r>
            <a:rPr lang="en-GB" sz="3300" b="1" kern="1200"/>
            <a:t>Faith:</a:t>
          </a:r>
          <a:endParaRPr lang="en-US" sz="3300" kern="1200"/>
        </a:p>
      </dsp:txBody>
      <dsp:txXfrm>
        <a:off x="55303" y="1244864"/>
        <a:ext cx="2519820" cy="102228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A14EF-1761-4847-AA8D-1AACB25F93A8}">
      <dsp:nvSpPr>
        <dsp:cNvPr id="0" name=""/>
        <dsp:cNvSpPr/>
      </dsp:nvSpPr>
      <dsp:spPr>
        <a:xfrm>
          <a:off x="0" y="205739"/>
          <a:ext cx="4869656" cy="623610"/>
        </a:xfrm>
        <a:prstGeom prst="roundRect">
          <a:avLst/>
        </a:prstGeom>
        <a:gradFill rotWithShape="0">
          <a:gsLst>
            <a:gs pos="0">
              <a:schemeClr val="accent4">
                <a:hueOff val="0"/>
                <a:satOff val="0"/>
                <a:lumOff val="0"/>
                <a:alphaOff val="0"/>
                <a:tint val="60000"/>
                <a:lumMod val="104000"/>
              </a:schemeClr>
            </a:gs>
            <a:gs pos="100000">
              <a:schemeClr val="accent4">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About learning</a:t>
          </a:r>
          <a:endParaRPr lang="en-US" sz="2600" kern="1200" dirty="0"/>
        </a:p>
      </dsp:txBody>
      <dsp:txXfrm>
        <a:off x="30442" y="236181"/>
        <a:ext cx="4808772" cy="562726"/>
      </dsp:txXfrm>
    </dsp:sp>
    <dsp:sp modelId="{7D2CE59A-DA4E-496B-85B8-B01F05D712CB}">
      <dsp:nvSpPr>
        <dsp:cNvPr id="0" name=""/>
        <dsp:cNvSpPr/>
      </dsp:nvSpPr>
      <dsp:spPr>
        <a:xfrm>
          <a:off x="0" y="904229"/>
          <a:ext cx="4869656" cy="623610"/>
        </a:xfrm>
        <a:prstGeom prst="roundRect">
          <a:avLst/>
        </a:prstGeom>
        <a:gradFill rotWithShape="0">
          <a:gsLst>
            <a:gs pos="0">
              <a:schemeClr val="accent4">
                <a:hueOff val="0"/>
                <a:satOff val="0"/>
                <a:lumOff val="0"/>
                <a:alphaOff val="0"/>
                <a:tint val="60000"/>
                <a:lumMod val="104000"/>
              </a:schemeClr>
            </a:gs>
            <a:gs pos="100000">
              <a:schemeClr val="accent4">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About developmental milestones</a:t>
          </a:r>
          <a:endParaRPr lang="en-US" sz="2600" kern="1200" dirty="0"/>
        </a:p>
      </dsp:txBody>
      <dsp:txXfrm>
        <a:off x="30442" y="934671"/>
        <a:ext cx="4808772" cy="562726"/>
      </dsp:txXfrm>
    </dsp:sp>
    <dsp:sp modelId="{C77C048F-4861-4674-87AC-9DC49F464A40}">
      <dsp:nvSpPr>
        <dsp:cNvPr id="0" name=""/>
        <dsp:cNvSpPr/>
      </dsp:nvSpPr>
      <dsp:spPr>
        <a:xfrm>
          <a:off x="0" y="1602719"/>
          <a:ext cx="4869656" cy="623610"/>
        </a:xfrm>
        <a:prstGeom prst="roundRect">
          <a:avLst/>
        </a:prstGeom>
        <a:gradFill rotWithShape="0">
          <a:gsLst>
            <a:gs pos="0">
              <a:schemeClr val="accent4">
                <a:hueOff val="0"/>
                <a:satOff val="0"/>
                <a:lumOff val="0"/>
                <a:alphaOff val="0"/>
                <a:tint val="60000"/>
                <a:lumMod val="104000"/>
              </a:schemeClr>
            </a:gs>
            <a:gs pos="100000">
              <a:schemeClr val="accent4">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About getting close to the ideal</a:t>
          </a:r>
          <a:endParaRPr lang="en-US" sz="2600" kern="1200" dirty="0"/>
        </a:p>
      </dsp:txBody>
      <dsp:txXfrm>
        <a:off x="30442" y="1633161"/>
        <a:ext cx="4808772" cy="562726"/>
      </dsp:txXfrm>
    </dsp:sp>
    <dsp:sp modelId="{E833AEA3-C84A-4CD5-8B2E-AF681664A021}">
      <dsp:nvSpPr>
        <dsp:cNvPr id="0" name=""/>
        <dsp:cNvSpPr/>
      </dsp:nvSpPr>
      <dsp:spPr>
        <a:xfrm>
          <a:off x="0" y="2301210"/>
          <a:ext cx="4869656" cy="623610"/>
        </a:xfrm>
        <a:prstGeom prst="roundRect">
          <a:avLst/>
        </a:prstGeom>
        <a:gradFill rotWithShape="0">
          <a:gsLst>
            <a:gs pos="0">
              <a:schemeClr val="accent4">
                <a:hueOff val="0"/>
                <a:satOff val="0"/>
                <a:lumOff val="0"/>
                <a:alphaOff val="0"/>
                <a:tint val="60000"/>
                <a:lumMod val="104000"/>
              </a:schemeClr>
            </a:gs>
            <a:gs pos="100000">
              <a:schemeClr val="accent4">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Linear or hierarchical</a:t>
          </a:r>
          <a:endParaRPr lang="en-US" sz="2600" kern="1200" dirty="0"/>
        </a:p>
      </dsp:txBody>
      <dsp:txXfrm>
        <a:off x="30442" y="2331652"/>
        <a:ext cx="4808772" cy="562726"/>
      </dsp:txXfrm>
    </dsp:sp>
    <dsp:sp modelId="{18799303-42B0-4482-A2A3-F7C641C5F02F}">
      <dsp:nvSpPr>
        <dsp:cNvPr id="0" name=""/>
        <dsp:cNvSpPr/>
      </dsp:nvSpPr>
      <dsp:spPr>
        <a:xfrm>
          <a:off x="0" y="2999700"/>
          <a:ext cx="4869656" cy="623610"/>
        </a:xfrm>
        <a:prstGeom prst="roundRect">
          <a:avLst/>
        </a:prstGeom>
        <a:gradFill rotWithShape="0">
          <a:gsLst>
            <a:gs pos="0">
              <a:schemeClr val="accent4">
                <a:hueOff val="0"/>
                <a:satOff val="0"/>
                <a:lumOff val="0"/>
                <a:alphaOff val="0"/>
                <a:tint val="60000"/>
                <a:lumMod val="104000"/>
              </a:schemeClr>
            </a:gs>
            <a:gs pos="100000">
              <a:schemeClr val="accent4">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Possible to teach it</a:t>
          </a:r>
          <a:endParaRPr lang="en-US" sz="2600" kern="1200" dirty="0"/>
        </a:p>
      </dsp:txBody>
      <dsp:txXfrm>
        <a:off x="30442" y="3030142"/>
        <a:ext cx="4808772" cy="56272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7B539-8C87-489B-859E-1B8D4A6A41C9}">
      <dsp:nvSpPr>
        <dsp:cNvPr id="0" name=""/>
        <dsp:cNvSpPr/>
      </dsp:nvSpPr>
      <dsp:spPr>
        <a:xfrm>
          <a:off x="981" y="441996"/>
          <a:ext cx="3445971" cy="2188191"/>
        </a:xfrm>
        <a:prstGeom prst="roundRect">
          <a:avLst>
            <a:gd name="adj" fmla="val 10000"/>
          </a:avLst>
        </a:prstGeom>
        <a:solidFill>
          <a:schemeClr val="accent1">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CD125B0-62AF-41E5-A855-25B041DF4615}">
      <dsp:nvSpPr>
        <dsp:cNvPr id="0" name=""/>
        <dsp:cNvSpPr/>
      </dsp:nvSpPr>
      <dsp:spPr>
        <a:xfrm>
          <a:off x="383867" y="805738"/>
          <a:ext cx="3445971" cy="2188191"/>
        </a:xfrm>
        <a:prstGeom prst="roundRect">
          <a:avLst>
            <a:gd name="adj" fmla="val 10000"/>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Religion is identified as a matter of mind, belief and practise, part of cultural expression associated with minority rights and human equality.</a:t>
          </a:r>
          <a:endParaRPr lang="en-US" sz="2200" kern="1200" dirty="0"/>
        </a:p>
      </dsp:txBody>
      <dsp:txXfrm>
        <a:off x="447957" y="869828"/>
        <a:ext cx="3317791" cy="2060011"/>
      </dsp:txXfrm>
    </dsp:sp>
    <dsp:sp modelId="{9A6AE0A5-66E8-4E71-89FE-7675C7DCA81B}">
      <dsp:nvSpPr>
        <dsp:cNvPr id="0" name=""/>
        <dsp:cNvSpPr/>
      </dsp:nvSpPr>
      <dsp:spPr>
        <a:xfrm>
          <a:off x="4212724" y="441996"/>
          <a:ext cx="3445971" cy="2188191"/>
        </a:xfrm>
        <a:prstGeom prst="roundRect">
          <a:avLst>
            <a:gd name="adj" fmla="val 10000"/>
          </a:avLst>
        </a:prstGeom>
        <a:solidFill>
          <a:schemeClr val="accent1">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90ECC73-A8A8-44CA-A63F-84B9DACCBF00}">
      <dsp:nvSpPr>
        <dsp:cNvPr id="0" name=""/>
        <dsp:cNvSpPr/>
      </dsp:nvSpPr>
      <dsp:spPr>
        <a:xfrm>
          <a:off x="4595610" y="805738"/>
          <a:ext cx="3445971" cy="2188191"/>
        </a:xfrm>
        <a:prstGeom prst="roundRect">
          <a:avLst>
            <a:gd name="adj" fmla="val 10000"/>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Spirituality is identified as an aspect of human development and overall human health.</a:t>
          </a:r>
          <a:endParaRPr lang="en-US" sz="2200" kern="1200" dirty="0"/>
        </a:p>
      </dsp:txBody>
      <dsp:txXfrm>
        <a:off x="4659700" y="869828"/>
        <a:ext cx="3317791" cy="206001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1E76C-7218-4D17-BB71-7AF8C7E439C4}">
      <dsp:nvSpPr>
        <dsp:cNvPr id="0" name=""/>
        <dsp:cNvSpPr/>
      </dsp:nvSpPr>
      <dsp:spPr>
        <a:xfrm>
          <a:off x="2489" y="2402"/>
          <a:ext cx="5097608" cy="1155553"/>
        </a:xfrm>
        <a:prstGeom prst="roundRect">
          <a:avLst/>
        </a:prstGeom>
        <a:gradFill rotWithShape="0">
          <a:gsLst>
            <a:gs pos="0">
              <a:schemeClr val="accent2">
                <a:hueOff val="0"/>
                <a:satOff val="0"/>
                <a:lumOff val="0"/>
                <a:alphaOff val="0"/>
                <a:tint val="60000"/>
                <a:lumMod val="104000"/>
              </a:schemeClr>
            </a:gs>
            <a:gs pos="100000">
              <a:schemeClr val="accent2">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ability to be </a:t>
          </a:r>
          <a:r>
            <a:rPr lang="en-GB" sz="2000" b="1" kern="1200" dirty="0"/>
            <a:t>reflective</a:t>
          </a:r>
          <a:r>
            <a:rPr lang="en-GB" sz="2000" kern="1200" dirty="0"/>
            <a:t> about their own beliefs…... and their interest in and </a:t>
          </a:r>
          <a:r>
            <a:rPr lang="en-GB" sz="2000" b="1" kern="1200" dirty="0"/>
            <a:t>respect</a:t>
          </a:r>
          <a:r>
            <a:rPr lang="en-GB" sz="2000" kern="1200" dirty="0"/>
            <a:t> for different people’s faiths, feelings and values</a:t>
          </a:r>
          <a:endParaRPr lang="en-US" sz="2000" kern="1200" dirty="0"/>
        </a:p>
      </dsp:txBody>
      <dsp:txXfrm>
        <a:off x="58898" y="58811"/>
        <a:ext cx="4984790" cy="1042735"/>
      </dsp:txXfrm>
    </dsp:sp>
    <dsp:sp modelId="{3C46440F-3E6F-4A51-A36E-65B27FDCF1B8}">
      <dsp:nvSpPr>
        <dsp:cNvPr id="0" name=""/>
        <dsp:cNvSpPr/>
      </dsp:nvSpPr>
      <dsp:spPr>
        <a:xfrm>
          <a:off x="2489" y="1215733"/>
          <a:ext cx="5097608" cy="1155553"/>
        </a:xfrm>
        <a:prstGeom prst="roundRect">
          <a:avLst/>
        </a:prstGeom>
        <a:gradFill rotWithShape="0">
          <a:gsLst>
            <a:gs pos="0">
              <a:schemeClr val="accent2">
                <a:hueOff val="0"/>
                <a:satOff val="0"/>
                <a:lumOff val="0"/>
                <a:alphaOff val="0"/>
                <a:tint val="60000"/>
                <a:lumMod val="104000"/>
              </a:schemeClr>
            </a:gs>
            <a:gs pos="100000">
              <a:schemeClr val="accent2">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100000"/>
            </a:lnSpc>
            <a:spcBef>
              <a:spcPct val="0"/>
            </a:spcBef>
            <a:spcAft>
              <a:spcPct val="35000"/>
            </a:spcAft>
            <a:buNone/>
          </a:pPr>
          <a:r>
            <a:rPr lang="en-GB" sz="2000" kern="1200" dirty="0"/>
            <a:t>sense of </a:t>
          </a:r>
          <a:r>
            <a:rPr lang="en-GB" sz="2000" b="1" kern="1200" dirty="0"/>
            <a:t>enjoyment</a:t>
          </a:r>
          <a:r>
            <a:rPr lang="en-GB" sz="2000" kern="1200" dirty="0"/>
            <a:t> and </a:t>
          </a:r>
          <a:r>
            <a:rPr lang="en-GB" sz="2000" b="1" kern="1200" dirty="0"/>
            <a:t>fascination</a:t>
          </a:r>
          <a:r>
            <a:rPr lang="en-GB" sz="2000" kern="1200" dirty="0"/>
            <a:t> in learning about themselves, others and the world around them</a:t>
          </a:r>
          <a:endParaRPr lang="en-US" sz="2000" kern="1200" dirty="0"/>
        </a:p>
      </dsp:txBody>
      <dsp:txXfrm>
        <a:off x="58898" y="1272142"/>
        <a:ext cx="4984790" cy="1042735"/>
      </dsp:txXfrm>
    </dsp:sp>
    <dsp:sp modelId="{6D58275A-30E8-4D29-8086-500043476CD6}">
      <dsp:nvSpPr>
        <dsp:cNvPr id="0" name=""/>
        <dsp:cNvSpPr/>
      </dsp:nvSpPr>
      <dsp:spPr>
        <a:xfrm>
          <a:off x="2489" y="2429064"/>
          <a:ext cx="5097608" cy="1155553"/>
        </a:xfrm>
        <a:prstGeom prst="roundRect">
          <a:avLst/>
        </a:prstGeom>
        <a:gradFill rotWithShape="0">
          <a:gsLst>
            <a:gs pos="0">
              <a:schemeClr val="accent2">
                <a:hueOff val="0"/>
                <a:satOff val="0"/>
                <a:lumOff val="0"/>
                <a:alphaOff val="0"/>
                <a:tint val="60000"/>
                <a:lumMod val="104000"/>
              </a:schemeClr>
            </a:gs>
            <a:gs pos="100000">
              <a:schemeClr val="accent2">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100000"/>
            </a:lnSpc>
            <a:spcBef>
              <a:spcPct val="0"/>
            </a:spcBef>
            <a:spcAft>
              <a:spcPct val="35000"/>
            </a:spcAft>
            <a:buNone/>
          </a:pPr>
          <a:r>
            <a:rPr lang="en-GB" sz="2000" kern="1200" dirty="0"/>
            <a:t>use of </a:t>
          </a:r>
          <a:r>
            <a:rPr lang="en-GB" sz="2000" b="1" kern="1200" dirty="0"/>
            <a:t>imagination</a:t>
          </a:r>
          <a:r>
            <a:rPr lang="en-GB" sz="2000" kern="1200" dirty="0"/>
            <a:t> and </a:t>
          </a:r>
          <a:r>
            <a:rPr lang="en-GB" sz="2000" b="1" kern="1200" dirty="0"/>
            <a:t>creativity</a:t>
          </a:r>
          <a:r>
            <a:rPr lang="en-GB" sz="2000" kern="1200" dirty="0"/>
            <a:t> in their learning</a:t>
          </a:r>
          <a:endParaRPr lang="en-US" sz="2000" kern="1200" dirty="0"/>
        </a:p>
      </dsp:txBody>
      <dsp:txXfrm>
        <a:off x="58898" y="2485473"/>
        <a:ext cx="4984790" cy="1042735"/>
      </dsp:txXfrm>
    </dsp:sp>
    <dsp:sp modelId="{BAB5B001-12F6-4693-B0C1-8016A7705CCC}">
      <dsp:nvSpPr>
        <dsp:cNvPr id="0" name=""/>
        <dsp:cNvSpPr/>
      </dsp:nvSpPr>
      <dsp:spPr>
        <a:xfrm>
          <a:off x="4978" y="3644797"/>
          <a:ext cx="5097608" cy="1155553"/>
        </a:xfrm>
        <a:prstGeom prst="roundRect">
          <a:avLst/>
        </a:prstGeom>
        <a:gradFill rotWithShape="0">
          <a:gsLst>
            <a:gs pos="0">
              <a:schemeClr val="accent2">
                <a:hueOff val="0"/>
                <a:satOff val="0"/>
                <a:lumOff val="0"/>
                <a:alphaOff val="0"/>
                <a:tint val="60000"/>
                <a:lumMod val="104000"/>
              </a:schemeClr>
            </a:gs>
            <a:gs pos="100000">
              <a:schemeClr val="accent2">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53340" rIns="106680" bIns="53340" numCol="1" spcCol="1270" anchor="ctr" anchorCtr="0">
          <a:noAutofit/>
        </a:bodyPr>
        <a:lstStyle/>
        <a:p>
          <a:pPr marL="0" lvl="0" indent="0" algn="ctr" defTabSz="1244600">
            <a:lnSpc>
              <a:spcPct val="100000"/>
            </a:lnSpc>
            <a:spcBef>
              <a:spcPct val="0"/>
            </a:spcBef>
            <a:spcAft>
              <a:spcPct val="35000"/>
            </a:spcAft>
            <a:buNone/>
          </a:pPr>
          <a:r>
            <a:rPr lang="en-GB" sz="2800" kern="1200" dirty="0"/>
            <a:t>willingness to </a:t>
          </a:r>
          <a:r>
            <a:rPr lang="en-GB" sz="2800" b="1" kern="1200" dirty="0"/>
            <a:t>reflect</a:t>
          </a:r>
          <a:r>
            <a:rPr lang="en-GB" sz="2800" kern="1200" dirty="0"/>
            <a:t> on their experiences.</a:t>
          </a:r>
          <a:endParaRPr lang="en-US" sz="2800" kern="1200" dirty="0"/>
        </a:p>
      </dsp:txBody>
      <dsp:txXfrm>
        <a:off x="61387" y="3701206"/>
        <a:ext cx="4984790" cy="104273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127D19-9144-45ED-B4F7-73B2EA57AE6E}">
      <dsp:nvSpPr>
        <dsp:cNvPr id="0" name=""/>
        <dsp:cNvSpPr/>
      </dsp:nvSpPr>
      <dsp:spPr>
        <a:xfrm>
          <a:off x="2197244" y="467452"/>
          <a:ext cx="3119544" cy="3119544"/>
        </a:xfrm>
        <a:prstGeom prst="blockArc">
          <a:avLst>
            <a:gd name="adj1" fmla="val 10800000"/>
            <a:gd name="adj2" fmla="val 162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366C0E-CD21-4D58-B403-15F3F2254CD1}">
      <dsp:nvSpPr>
        <dsp:cNvPr id="0" name=""/>
        <dsp:cNvSpPr/>
      </dsp:nvSpPr>
      <dsp:spPr>
        <a:xfrm>
          <a:off x="2197244" y="467452"/>
          <a:ext cx="3119544" cy="3119544"/>
        </a:xfrm>
        <a:prstGeom prst="blockArc">
          <a:avLst>
            <a:gd name="adj1" fmla="val 5400000"/>
            <a:gd name="adj2" fmla="val 108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9FA188-7788-4BF9-AEA3-2A936070AB77}">
      <dsp:nvSpPr>
        <dsp:cNvPr id="0" name=""/>
        <dsp:cNvSpPr/>
      </dsp:nvSpPr>
      <dsp:spPr>
        <a:xfrm>
          <a:off x="2197244" y="467452"/>
          <a:ext cx="3119544" cy="3119544"/>
        </a:xfrm>
        <a:prstGeom prst="blockArc">
          <a:avLst>
            <a:gd name="adj1" fmla="val 0"/>
            <a:gd name="adj2" fmla="val 54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3AC68B-CCD1-4A33-8E55-B037404ECD22}">
      <dsp:nvSpPr>
        <dsp:cNvPr id="0" name=""/>
        <dsp:cNvSpPr/>
      </dsp:nvSpPr>
      <dsp:spPr>
        <a:xfrm>
          <a:off x="2197244" y="467452"/>
          <a:ext cx="3119544" cy="3119544"/>
        </a:xfrm>
        <a:prstGeom prst="blockArc">
          <a:avLst>
            <a:gd name="adj1" fmla="val 16200000"/>
            <a:gd name="adj2" fmla="val 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7D2B09-541E-4A31-AE7D-D874AC963005}">
      <dsp:nvSpPr>
        <dsp:cNvPr id="0" name=""/>
        <dsp:cNvSpPr/>
      </dsp:nvSpPr>
      <dsp:spPr>
        <a:xfrm>
          <a:off x="3039734" y="1305433"/>
          <a:ext cx="1434564" cy="1434564"/>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GB" sz="3400" kern="1200" dirty="0"/>
            <a:t>Child</a:t>
          </a:r>
        </a:p>
      </dsp:txBody>
      <dsp:txXfrm>
        <a:off x="3249821" y="1515520"/>
        <a:ext cx="1014390" cy="1014390"/>
      </dsp:txXfrm>
    </dsp:sp>
    <dsp:sp modelId="{49E0CCB6-FB06-46B4-B4DE-1B561CE1F6BB}">
      <dsp:nvSpPr>
        <dsp:cNvPr id="0" name=""/>
        <dsp:cNvSpPr/>
      </dsp:nvSpPr>
      <dsp:spPr>
        <a:xfrm>
          <a:off x="3254919" y="1506"/>
          <a:ext cx="1004194" cy="1004194"/>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People</a:t>
          </a:r>
        </a:p>
      </dsp:txBody>
      <dsp:txXfrm>
        <a:off x="3401980" y="148567"/>
        <a:ext cx="710072" cy="710072"/>
      </dsp:txXfrm>
    </dsp:sp>
    <dsp:sp modelId="{56D70312-0B97-4FC6-9869-34F76FB5DD5D}">
      <dsp:nvSpPr>
        <dsp:cNvPr id="0" name=""/>
        <dsp:cNvSpPr/>
      </dsp:nvSpPr>
      <dsp:spPr>
        <a:xfrm>
          <a:off x="4778540" y="1525127"/>
          <a:ext cx="1004194" cy="1004194"/>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World</a:t>
          </a:r>
        </a:p>
      </dsp:txBody>
      <dsp:txXfrm>
        <a:off x="4925601" y="1672188"/>
        <a:ext cx="710072" cy="710072"/>
      </dsp:txXfrm>
    </dsp:sp>
    <dsp:sp modelId="{5FD60DDA-1896-4E22-AF1B-029FEA5EB1D2}">
      <dsp:nvSpPr>
        <dsp:cNvPr id="0" name=""/>
        <dsp:cNvSpPr/>
      </dsp:nvSpPr>
      <dsp:spPr>
        <a:xfrm>
          <a:off x="3254919" y="3048748"/>
          <a:ext cx="1004194" cy="1004194"/>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Self</a:t>
          </a:r>
        </a:p>
      </dsp:txBody>
      <dsp:txXfrm>
        <a:off x="3401980" y="3195809"/>
        <a:ext cx="710072" cy="710072"/>
      </dsp:txXfrm>
    </dsp:sp>
    <dsp:sp modelId="{76EDB118-F6AA-4C56-B23C-CBCF8D34595D}">
      <dsp:nvSpPr>
        <dsp:cNvPr id="0" name=""/>
        <dsp:cNvSpPr/>
      </dsp:nvSpPr>
      <dsp:spPr>
        <a:xfrm>
          <a:off x="1731298" y="1525127"/>
          <a:ext cx="1004194" cy="1004194"/>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God</a:t>
          </a:r>
        </a:p>
      </dsp:txBody>
      <dsp:txXfrm>
        <a:off x="1878359" y="1672188"/>
        <a:ext cx="710072" cy="7100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1622541"/>
          <a:ext cx="2512346" cy="8189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COURAGE</a:t>
          </a:r>
        </a:p>
      </dsp:txBody>
      <dsp:txXfrm>
        <a:off x="23985" y="1646526"/>
        <a:ext cx="2464376" cy="77094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02B68-3A8E-499E-B158-40FB7BF023C7}">
      <dsp:nvSpPr>
        <dsp:cNvPr id="0" name=""/>
        <dsp:cNvSpPr/>
      </dsp:nvSpPr>
      <dsp:spPr>
        <a:xfrm>
          <a:off x="743693" y="250"/>
          <a:ext cx="1698663" cy="101919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t>15%</a:t>
          </a:r>
          <a:r>
            <a:rPr lang="en-GB" sz="1500" kern="1200"/>
            <a:t> When things don’t turn out really well</a:t>
          </a:r>
          <a:endParaRPr lang="en-US" sz="1500" kern="1200"/>
        </a:p>
      </dsp:txBody>
      <dsp:txXfrm>
        <a:off x="743693" y="250"/>
        <a:ext cx="1698663" cy="1019197"/>
      </dsp:txXfrm>
    </dsp:sp>
    <dsp:sp modelId="{F76C31C9-E24D-46ED-9675-3D7308F9A42F}">
      <dsp:nvSpPr>
        <dsp:cNvPr id="0" name=""/>
        <dsp:cNvSpPr/>
      </dsp:nvSpPr>
      <dsp:spPr>
        <a:xfrm>
          <a:off x="2612222" y="250"/>
          <a:ext cx="1698663" cy="1019197"/>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dirty="0"/>
            <a:t>15%</a:t>
          </a:r>
          <a:r>
            <a:rPr lang="en-GB" sz="1500" kern="1200" dirty="0"/>
            <a:t> Answered prayer</a:t>
          </a:r>
          <a:endParaRPr lang="en-US" sz="1500" kern="1200" dirty="0"/>
        </a:p>
      </dsp:txBody>
      <dsp:txXfrm>
        <a:off x="2612222" y="250"/>
        <a:ext cx="1698663" cy="1019197"/>
      </dsp:txXfrm>
    </dsp:sp>
    <dsp:sp modelId="{913D6E4C-AD0E-4A48-9A4C-60D501A62A5F}">
      <dsp:nvSpPr>
        <dsp:cNvPr id="0" name=""/>
        <dsp:cNvSpPr/>
      </dsp:nvSpPr>
      <dsp:spPr>
        <a:xfrm>
          <a:off x="4480752" y="250"/>
          <a:ext cx="1698663" cy="1019197"/>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t>17%</a:t>
          </a:r>
          <a:r>
            <a:rPr lang="en-GB" sz="1500" kern="1200"/>
            <a:t> People I know</a:t>
          </a:r>
          <a:endParaRPr lang="en-US" sz="1500" kern="1200"/>
        </a:p>
      </dsp:txBody>
      <dsp:txXfrm>
        <a:off x="4480752" y="250"/>
        <a:ext cx="1698663" cy="1019197"/>
      </dsp:txXfrm>
    </dsp:sp>
    <dsp:sp modelId="{469B62AD-B931-4AFC-8260-392A6C46B1B9}">
      <dsp:nvSpPr>
        <dsp:cNvPr id="0" name=""/>
        <dsp:cNvSpPr/>
      </dsp:nvSpPr>
      <dsp:spPr>
        <a:xfrm>
          <a:off x="743693" y="1189314"/>
          <a:ext cx="1698663" cy="1019197"/>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t>17%</a:t>
          </a:r>
          <a:r>
            <a:rPr lang="en-GB" sz="1500" kern="1200"/>
            <a:t> Experiences had by other people</a:t>
          </a:r>
          <a:endParaRPr lang="en-US" sz="1500" kern="1200"/>
        </a:p>
      </dsp:txBody>
      <dsp:txXfrm>
        <a:off x="743693" y="1189314"/>
        <a:ext cx="1698663" cy="1019197"/>
      </dsp:txXfrm>
    </dsp:sp>
    <dsp:sp modelId="{58596C6A-8222-469C-B447-B3740AB574F4}">
      <dsp:nvSpPr>
        <dsp:cNvPr id="0" name=""/>
        <dsp:cNvSpPr/>
      </dsp:nvSpPr>
      <dsp:spPr>
        <a:xfrm>
          <a:off x="2612222" y="1189314"/>
          <a:ext cx="1698663" cy="1019197"/>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t>18%</a:t>
          </a:r>
          <a:r>
            <a:rPr lang="en-GB" sz="1500" kern="1200"/>
            <a:t> Kind gestures by others</a:t>
          </a:r>
          <a:endParaRPr lang="en-US" sz="1500" kern="1200"/>
        </a:p>
      </dsp:txBody>
      <dsp:txXfrm>
        <a:off x="2612222" y="1189314"/>
        <a:ext cx="1698663" cy="1019197"/>
      </dsp:txXfrm>
    </dsp:sp>
    <dsp:sp modelId="{06663AE2-B28B-4439-BC6A-84CE4B2CBEE1}">
      <dsp:nvSpPr>
        <dsp:cNvPr id="0" name=""/>
        <dsp:cNvSpPr/>
      </dsp:nvSpPr>
      <dsp:spPr>
        <a:xfrm>
          <a:off x="4480752" y="1189314"/>
          <a:ext cx="1698663" cy="101919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t>22%</a:t>
          </a:r>
          <a:r>
            <a:rPr lang="en-GB" sz="1500" kern="1200"/>
            <a:t> Others talking about their experiences of God</a:t>
          </a:r>
          <a:endParaRPr lang="en-US" sz="1500" kern="1200"/>
        </a:p>
      </dsp:txBody>
      <dsp:txXfrm>
        <a:off x="4480752" y="1189314"/>
        <a:ext cx="1698663" cy="1019197"/>
      </dsp:txXfrm>
    </dsp:sp>
    <dsp:sp modelId="{CFEDEA94-C39C-49D8-BD53-BCB257593D74}">
      <dsp:nvSpPr>
        <dsp:cNvPr id="0" name=""/>
        <dsp:cNvSpPr/>
      </dsp:nvSpPr>
      <dsp:spPr>
        <a:xfrm>
          <a:off x="743693" y="2378378"/>
          <a:ext cx="1698663" cy="1019197"/>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t>24%</a:t>
          </a:r>
          <a:r>
            <a:rPr lang="en-GB" sz="1500" kern="1200"/>
            <a:t> Thinking about life</a:t>
          </a:r>
          <a:endParaRPr lang="en-US" sz="1500" kern="1200"/>
        </a:p>
      </dsp:txBody>
      <dsp:txXfrm>
        <a:off x="743693" y="2378378"/>
        <a:ext cx="1698663" cy="1019197"/>
      </dsp:txXfrm>
    </dsp:sp>
    <dsp:sp modelId="{010D2353-FA0A-4F53-BD7C-4D24EE7A760C}">
      <dsp:nvSpPr>
        <dsp:cNvPr id="0" name=""/>
        <dsp:cNvSpPr/>
      </dsp:nvSpPr>
      <dsp:spPr>
        <a:xfrm>
          <a:off x="2612222" y="2378378"/>
          <a:ext cx="1698663" cy="1019197"/>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t>35%</a:t>
          </a:r>
          <a:r>
            <a:rPr lang="en-GB" sz="1500" kern="1200"/>
            <a:t> I don’t think about God or spirituality</a:t>
          </a:r>
          <a:endParaRPr lang="en-US" sz="1500" kern="1200"/>
        </a:p>
      </dsp:txBody>
      <dsp:txXfrm>
        <a:off x="2612222" y="2378378"/>
        <a:ext cx="1698663" cy="1019197"/>
      </dsp:txXfrm>
    </dsp:sp>
    <dsp:sp modelId="{E11320F0-B428-4C81-BD10-8C1F0AFBC429}">
      <dsp:nvSpPr>
        <dsp:cNvPr id="0" name=""/>
        <dsp:cNvSpPr/>
      </dsp:nvSpPr>
      <dsp:spPr>
        <a:xfrm>
          <a:off x="4480752" y="2378378"/>
          <a:ext cx="1698663" cy="1019197"/>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i="1" kern="1200" dirty="0"/>
            <a:t>Gen Z – rethinking culture</a:t>
          </a:r>
        </a:p>
        <a:p>
          <a:pPr marL="0" lvl="0" indent="0" algn="ctr" defTabSz="711200">
            <a:lnSpc>
              <a:spcPct val="90000"/>
            </a:lnSpc>
            <a:spcBef>
              <a:spcPct val="0"/>
            </a:spcBef>
            <a:spcAft>
              <a:spcPct val="35000"/>
            </a:spcAft>
            <a:buNone/>
          </a:pPr>
          <a:r>
            <a:rPr lang="en-GB" sz="1600" i="1" kern="1200" dirty="0"/>
            <a:t>Youth for Christ 2017</a:t>
          </a:r>
          <a:endParaRPr lang="en-US" sz="1600" kern="1200" dirty="0"/>
        </a:p>
      </dsp:txBody>
      <dsp:txXfrm>
        <a:off x="4480752" y="2378378"/>
        <a:ext cx="1698663" cy="101919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78F0E-5DB2-4CA3-B4E6-4DD9067ABCEF}">
      <dsp:nvSpPr>
        <dsp:cNvPr id="0" name=""/>
        <dsp:cNvSpPr/>
      </dsp:nvSpPr>
      <dsp:spPr>
        <a:xfrm>
          <a:off x="0" y="14805"/>
          <a:ext cx="4869656" cy="575639"/>
        </a:xfrm>
        <a:prstGeom prst="roundRect">
          <a:avLst/>
        </a:prstGeom>
        <a:gradFill rotWithShape="0">
          <a:gsLst>
            <a:gs pos="0">
              <a:schemeClr val="accent2">
                <a:hueOff val="0"/>
                <a:satOff val="0"/>
                <a:lumOff val="0"/>
                <a:alphaOff val="0"/>
                <a:tint val="96000"/>
                <a:lumMod val="102000"/>
              </a:schemeClr>
            </a:gs>
            <a:gs pos="100000">
              <a:schemeClr val="accent2">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Space</a:t>
          </a:r>
          <a:endParaRPr lang="en-US" sz="2400" kern="1200" dirty="0"/>
        </a:p>
      </dsp:txBody>
      <dsp:txXfrm>
        <a:off x="28100" y="42905"/>
        <a:ext cx="4813456" cy="519439"/>
      </dsp:txXfrm>
    </dsp:sp>
    <dsp:sp modelId="{DB9CFEF7-772E-457B-9CF9-63A910587E7A}">
      <dsp:nvSpPr>
        <dsp:cNvPr id="0" name=""/>
        <dsp:cNvSpPr/>
      </dsp:nvSpPr>
      <dsp:spPr>
        <a:xfrm>
          <a:off x="0" y="659565"/>
          <a:ext cx="4869656" cy="575639"/>
        </a:xfrm>
        <a:prstGeom prst="roundRect">
          <a:avLst/>
        </a:prstGeom>
        <a:gradFill rotWithShape="0">
          <a:gsLst>
            <a:gs pos="0">
              <a:schemeClr val="accent2">
                <a:hueOff val="-255475"/>
                <a:satOff val="702"/>
                <a:lumOff val="470"/>
                <a:alphaOff val="0"/>
                <a:tint val="96000"/>
                <a:lumMod val="102000"/>
              </a:schemeClr>
            </a:gs>
            <a:gs pos="100000">
              <a:schemeClr val="accent2">
                <a:hueOff val="-255475"/>
                <a:satOff val="702"/>
                <a:lumOff val="47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Process</a:t>
          </a:r>
          <a:endParaRPr lang="en-US" sz="2400" kern="1200" dirty="0"/>
        </a:p>
      </dsp:txBody>
      <dsp:txXfrm>
        <a:off x="28100" y="687665"/>
        <a:ext cx="4813456" cy="519439"/>
      </dsp:txXfrm>
    </dsp:sp>
    <dsp:sp modelId="{BA383242-C541-4DB4-81B1-A7ECE89BCA2A}">
      <dsp:nvSpPr>
        <dsp:cNvPr id="0" name=""/>
        <dsp:cNvSpPr/>
      </dsp:nvSpPr>
      <dsp:spPr>
        <a:xfrm>
          <a:off x="0" y="1304325"/>
          <a:ext cx="4869656" cy="575639"/>
        </a:xfrm>
        <a:prstGeom prst="roundRect">
          <a:avLst/>
        </a:prstGeom>
        <a:gradFill rotWithShape="0">
          <a:gsLst>
            <a:gs pos="0">
              <a:schemeClr val="accent2">
                <a:hueOff val="-510950"/>
                <a:satOff val="1404"/>
                <a:lumOff val="941"/>
                <a:alphaOff val="0"/>
                <a:tint val="96000"/>
                <a:lumMod val="102000"/>
              </a:schemeClr>
            </a:gs>
            <a:gs pos="100000">
              <a:schemeClr val="accent2">
                <a:hueOff val="-510950"/>
                <a:satOff val="1404"/>
                <a:lumOff val="941"/>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Imagination</a:t>
          </a:r>
          <a:endParaRPr lang="en-US" sz="2400" kern="1200" dirty="0"/>
        </a:p>
      </dsp:txBody>
      <dsp:txXfrm>
        <a:off x="28100" y="1332425"/>
        <a:ext cx="4813456" cy="519439"/>
      </dsp:txXfrm>
    </dsp:sp>
    <dsp:sp modelId="{6B7C910C-BFFA-44D4-BB1F-A35F670EE84B}">
      <dsp:nvSpPr>
        <dsp:cNvPr id="0" name=""/>
        <dsp:cNvSpPr/>
      </dsp:nvSpPr>
      <dsp:spPr>
        <a:xfrm>
          <a:off x="0" y="1949085"/>
          <a:ext cx="4869656" cy="575639"/>
        </a:xfrm>
        <a:prstGeom prst="roundRect">
          <a:avLst/>
        </a:prstGeom>
        <a:gradFill rotWithShape="0">
          <a:gsLst>
            <a:gs pos="0">
              <a:schemeClr val="accent2">
                <a:hueOff val="-766425"/>
                <a:satOff val="2105"/>
                <a:lumOff val="1411"/>
                <a:alphaOff val="0"/>
                <a:tint val="96000"/>
                <a:lumMod val="102000"/>
              </a:schemeClr>
            </a:gs>
            <a:gs pos="100000">
              <a:schemeClr val="accent2">
                <a:hueOff val="-766425"/>
                <a:satOff val="2105"/>
                <a:lumOff val="1411"/>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Relationship</a:t>
          </a:r>
          <a:endParaRPr lang="en-US" sz="2400" kern="1200" dirty="0"/>
        </a:p>
      </dsp:txBody>
      <dsp:txXfrm>
        <a:off x="28100" y="1977185"/>
        <a:ext cx="4813456" cy="519439"/>
      </dsp:txXfrm>
    </dsp:sp>
    <dsp:sp modelId="{F2BB5831-D1A2-4072-AF5B-90506887C9FC}">
      <dsp:nvSpPr>
        <dsp:cNvPr id="0" name=""/>
        <dsp:cNvSpPr/>
      </dsp:nvSpPr>
      <dsp:spPr>
        <a:xfrm>
          <a:off x="0" y="2593845"/>
          <a:ext cx="4869656" cy="575639"/>
        </a:xfrm>
        <a:prstGeom prst="roundRect">
          <a:avLst/>
        </a:prstGeom>
        <a:gradFill rotWithShape="0">
          <a:gsLst>
            <a:gs pos="0">
              <a:schemeClr val="accent2">
                <a:hueOff val="-1021900"/>
                <a:satOff val="2807"/>
                <a:lumOff val="1882"/>
                <a:alphaOff val="0"/>
                <a:tint val="96000"/>
                <a:lumMod val="102000"/>
              </a:schemeClr>
            </a:gs>
            <a:gs pos="100000">
              <a:schemeClr val="accent2">
                <a:hueOff val="-1021900"/>
                <a:satOff val="2807"/>
                <a:lumOff val="1882"/>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Intimacy</a:t>
          </a:r>
          <a:endParaRPr lang="en-US" sz="2400" kern="1200" dirty="0"/>
        </a:p>
      </dsp:txBody>
      <dsp:txXfrm>
        <a:off x="28100" y="2621945"/>
        <a:ext cx="4813456" cy="519439"/>
      </dsp:txXfrm>
    </dsp:sp>
    <dsp:sp modelId="{FB9EB82F-EE9C-4D5C-BF0A-7D1BC02768C1}">
      <dsp:nvSpPr>
        <dsp:cNvPr id="0" name=""/>
        <dsp:cNvSpPr/>
      </dsp:nvSpPr>
      <dsp:spPr>
        <a:xfrm>
          <a:off x="0" y="3238604"/>
          <a:ext cx="4869656" cy="575639"/>
        </a:xfrm>
        <a:prstGeom prst="roundRect">
          <a:avLst/>
        </a:prstGeom>
        <a:gradFill rotWithShape="0">
          <a:gsLst>
            <a:gs pos="0">
              <a:schemeClr val="accent2">
                <a:hueOff val="-1277375"/>
                <a:satOff val="3509"/>
                <a:lumOff val="2352"/>
                <a:alphaOff val="0"/>
                <a:tint val="96000"/>
                <a:lumMod val="102000"/>
              </a:schemeClr>
            </a:gs>
            <a:gs pos="100000">
              <a:schemeClr val="accent2">
                <a:hueOff val="-1277375"/>
                <a:satOff val="3509"/>
                <a:lumOff val="2352"/>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Trust</a:t>
          </a:r>
          <a:endParaRPr lang="en-US" sz="2400" kern="1200" dirty="0"/>
        </a:p>
      </dsp:txBody>
      <dsp:txXfrm>
        <a:off x="28100" y="3266704"/>
        <a:ext cx="4813456" cy="51943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78F0E-5DB2-4CA3-B4E6-4DD9067ABCEF}">
      <dsp:nvSpPr>
        <dsp:cNvPr id="0" name=""/>
        <dsp:cNvSpPr/>
      </dsp:nvSpPr>
      <dsp:spPr>
        <a:xfrm>
          <a:off x="0" y="2913"/>
          <a:ext cx="4869656" cy="1367144"/>
        </a:xfrm>
        <a:prstGeom prst="roundRect">
          <a:avLst/>
        </a:prstGeom>
        <a:gradFill rotWithShape="0">
          <a:gsLst>
            <a:gs pos="0">
              <a:schemeClr val="accent2">
                <a:hueOff val="0"/>
                <a:satOff val="0"/>
                <a:lumOff val="0"/>
                <a:alphaOff val="0"/>
                <a:tint val="96000"/>
                <a:lumMod val="102000"/>
              </a:schemeClr>
            </a:gs>
            <a:gs pos="100000">
              <a:schemeClr val="accent2">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en-GB" sz="5700" kern="1200" dirty="0"/>
            <a:t>Space….</a:t>
          </a:r>
          <a:endParaRPr lang="en-US" sz="5700" kern="1200" dirty="0"/>
        </a:p>
      </dsp:txBody>
      <dsp:txXfrm>
        <a:off x="66738" y="69651"/>
        <a:ext cx="4736180" cy="123366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8A9C5-A036-45CD-AB0F-5E3E2A3C474B}">
      <dsp:nvSpPr>
        <dsp:cNvPr id="0" name=""/>
        <dsp:cNvSpPr/>
      </dsp:nvSpPr>
      <dsp:spPr>
        <a:xfrm>
          <a:off x="0" y="423308"/>
          <a:ext cx="5533991" cy="52767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Developing an appreciation of nature</a:t>
          </a:r>
          <a:endParaRPr lang="en-US" sz="2200" kern="1200"/>
        </a:p>
      </dsp:txBody>
      <dsp:txXfrm>
        <a:off x="25759" y="449067"/>
        <a:ext cx="5482473" cy="476152"/>
      </dsp:txXfrm>
    </dsp:sp>
    <dsp:sp modelId="{0ABEA606-F15B-40B5-A331-BB48138E950C}">
      <dsp:nvSpPr>
        <dsp:cNvPr id="0" name=""/>
        <dsp:cNvSpPr/>
      </dsp:nvSpPr>
      <dsp:spPr>
        <a:xfrm>
          <a:off x="0" y="1014338"/>
          <a:ext cx="5533991" cy="527670"/>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Stories which don’t just lead to a moral lesson</a:t>
          </a:r>
          <a:endParaRPr lang="en-US" sz="2200" kern="1200"/>
        </a:p>
      </dsp:txBody>
      <dsp:txXfrm>
        <a:off x="25759" y="1040097"/>
        <a:ext cx="5482473" cy="476152"/>
      </dsp:txXfrm>
    </dsp:sp>
    <dsp:sp modelId="{40FDB0DB-68C8-458B-9260-A6DDA3420A21}">
      <dsp:nvSpPr>
        <dsp:cNvPr id="0" name=""/>
        <dsp:cNvSpPr/>
      </dsp:nvSpPr>
      <dsp:spPr>
        <a:xfrm>
          <a:off x="0" y="1626229"/>
          <a:ext cx="5533991" cy="527670"/>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Rituals and traditions</a:t>
          </a:r>
          <a:endParaRPr lang="en-US" sz="2200" kern="1200"/>
        </a:p>
      </dsp:txBody>
      <dsp:txXfrm>
        <a:off x="25759" y="1651988"/>
        <a:ext cx="5482473" cy="476152"/>
      </dsp:txXfrm>
    </dsp:sp>
    <dsp:sp modelId="{86393A01-455E-4022-B0FF-434A33EAF638}">
      <dsp:nvSpPr>
        <dsp:cNvPr id="0" name=""/>
        <dsp:cNvSpPr/>
      </dsp:nvSpPr>
      <dsp:spPr>
        <a:xfrm>
          <a:off x="0" y="2196398"/>
          <a:ext cx="5533991" cy="527670"/>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Silence/stillness</a:t>
          </a:r>
          <a:endParaRPr lang="en-US" sz="2200" kern="1200"/>
        </a:p>
      </dsp:txBody>
      <dsp:txXfrm>
        <a:off x="25759" y="2222157"/>
        <a:ext cx="5482473" cy="476152"/>
      </dsp:txXfrm>
    </dsp:sp>
    <dsp:sp modelId="{7F892BF6-E808-4811-989E-82F410C3AAD1}">
      <dsp:nvSpPr>
        <dsp:cNvPr id="0" name=""/>
        <dsp:cNvSpPr/>
      </dsp:nvSpPr>
      <dsp:spPr>
        <a:xfrm>
          <a:off x="0" y="2787428"/>
          <a:ext cx="5533991" cy="527670"/>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Prayer</a:t>
          </a:r>
          <a:endParaRPr lang="en-US" sz="2200" kern="1200"/>
        </a:p>
      </dsp:txBody>
      <dsp:txXfrm>
        <a:off x="25759" y="2813187"/>
        <a:ext cx="5482473" cy="476152"/>
      </dsp:txXfrm>
    </dsp:sp>
    <dsp:sp modelId="{79EE4D61-8116-4601-A1A2-1F41D57E7BBC}">
      <dsp:nvSpPr>
        <dsp:cNvPr id="0" name=""/>
        <dsp:cNvSpPr/>
      </dsp:nvSpPr>
      <dsp:spPr>
        <a:xfrm>
          <a:off x="0" y="3378458"/>
          <a:ext cx="5533991" cy="52767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Acts of service</a:t>
          </a:r>
          <a:endParaRPr lang="en-US" sz="2200" kern="1200"/>
        </a:p>
      </dsp:txBody>
      <dsp:txXfrm>
        <a:off x="25759" y="3404217"/>
        <a:ext cx="5482473" cy="47615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6096000" cy="3015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b="0" kern="1200" dirty="0"/>
            <a:t> Group Networking Activity 2: </a:t>
          </a:r>
        </a:p>
        <a:p>
          <a:pPr marL="0" lvl="0" indent="0" algn="ctr" defTabSz="1644650">
            <a:lnSpc>
              <a:spcPct val="90000"/>
            </a:lnSpc>
            <a:spcBef>
              <a:spcPct val="0"/>
            </a:spcBef>
            <a:spcAft>
              <a:spcPct val="35000"/>
            </a:spcAft>
            <a:buNone/>
          </a:pPr>
          <a:r>
            <a:rPr lang="en-GB" sz="3700" b="1" kern="1200" dirty="0"/>
            <a:t>Opportunities and Challenges for Secondary Schools</a:t>
          </a:r>
          <a:endParaRPr lang="en-GB" sz="3700" b="0" kern="1200" dirty="0"/>
        </a:p>
      </dsp:txBody>
      <dsp:txXfrm>
        <a:off x="88325" y="88325"/>
        <a:ext cx="5919350" cy="283900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6096000" cy="3015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b="0" kern="1200" dirty="0"/>
            <a:t> </a:t>
          </a:r>
          <a:r>
            <a:rPr lang="en-GB" sz="3400" b="1" kern="1200" dirty="0"/>
            <a:t>Lessons from the Ten Leading Schools Project</a:t>
          </a:r>
          <a:endParaRPr lang="en-GB" sz="3400" kern="1200" dirty="0"/>
        </a:p>
        <a:p>
          <a:pPr marL="0" lvl="0" indent="0" algn="ctr" defTabSz="1511300">
            <a:lnSpc>
              <a:spcPct val="90000"/>
            </a:lnSpc>
            <a:spcBef>
              <a:spcPct val="0"/>
            </a:spcBef>
            <a:spcAft>
              <a:spcPct val="35000"/>
            </a:spcAft>
            <a:buNone/>
          </a:pPr>
          <a:r>
            <a:rPr lang="en-GB" sz="3400" kern="1200" dirty="0"/>
            <a:t>Dr Ann </a:t>
          </a:r>
          <a:r>
            <a:rPr lang="en-GB" sz="3400" kern="1200" dirty="0" err="1"/>
            <a:t>Casson</a:t>
          </a:r>
          <a:r>
            <a:rPr lang="en-GB" sz="3400" kern="1200" dirty="0"/>
            <a:t> &amp; Nick Taunt, Canterbury Christ Church University</a:t>
          </a:r>
          <a:endParaRPr lang="en-GB" sz="3400" b="0" kern="1200" dirty="0"/>
        </a:p>
      </dsp:txBody>
      <dsp:txXfrm>
        <a:off x="88325" y="88325"/>
        <a:ext cx="5919350" cy="283900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6096000" cy="3015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b="0" kern="1200" dirty="0"/>
            <a:t> Group Networking Activity 3: </a:t>
          </a:r>
        </a:p>
        <a:p>
          <a:pPr marL="0" lvl="0" indent="0" algn="ctr" defTabSz="1644650">
            <a:lnSpc>
              <a:spcPct val="90000"/>
            </a:lnSpc>
            <a:spcBef>
              <a:spcPct val="0"/>
            </a:spcBef>
            <a:spcAft>
              <a:spcPct val="35000"/>
            </a:spcAft>
            <a:buNone/>
          </a:pPr>
          <a:r>
            <a:rPr lang="en-GB" sz="3700" b="1" kern="1200" dirty="0"/>
            <a:t>Growing Faith in Practice – National and Regional Opportunities</a:t>
          </a:r>
          <a:endParaRPr lang="en-GB" sz="3700" b="0" kern="1200" dirty="0"/>
        </a:p>
      </dsp:txBody>
      <dsp:txXfrm>
        <a:off x="88325" y="88325"/>
        <a:ext cx="5919350" cy="2839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1622541"/>
          <a:ext cx="2512346" cy="8189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COURAGE</a:t>
          </a:r>
        </a:p>
      </dsp:txBody>
      <dsp:txXfrm>
        <a:off x="23985" y="1646526"/>
        <a:ext cx="2464376" cy="7709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1622541"/>
          <a:ext cx="2512346" cy="8189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COURAGE</a:t>
          </a:r>
        </a:p>
      </dsp:txBody>
      <dsp:txXfrm>
        <a:off x="23985" y="1646526"/>
        <a:ext cx="2464376" cy="7709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1622541"/>
          <a:ext cx="2512346" cy="8189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COURAGE</a:t>
          </a:r>
        </a:p>
      </dsp:txBody>
      <dsp:txXfrm>
        <a:off x="23985" y="1646526"/>
        <a:ext cx="2464376" cy="7709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1622541"/>
          <a:ext cx="2512346" cy="8189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COURAGE</a:t>
          </a:r>
        </a:p>
      </dsp:txBody>
      <dsp:txXfrm>
        <a:off x="23985" y="1646526"/>
        <a:ext cx="2464376" cy="7709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6096000" cy="3015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GB" sz="4600" b="0" kern="1200" dirty="0"/>
            <a:t> </a:t>
          </a:r>
          <a:r>
            <a:rPr lang="en-GB" sz="6000" b="1" kern="1200" dirty="0"/>
            <a:t>‘Growing Faith’</a:t>
          </a:r>
        </a:p>
        <a:p>
          <a:pPr marL="0" lvl="0" indent="0" algn="ctr" defTabSz="2044700">
            <a:lnSpc>
              <a:spcPct val="90000"/>
            </a:lnSpc>
            <a:spcBef>
              <a:spcPct val="0"/>
            </a:spcBef>
            <a:spcAft>
              <a:spcPct val="35000"/>
            </a:spcAft>
            <a:buNone/>
          </a:pPr>
          <a:r>
            <a:rPr lang="en-GB" sz="2800" b="0" kern="1200" dirty="0"/>
            <a:t>Nigel Genders</a:t>
          </a:r>
        </a:p>
        <a:p>
          <a:pPr marL="0" lvl="0" indent="0" algn="ctr" defTabSz="2044700">
            <a:lnSpc>
              <a:spcPct val="90000"/>
            </a:lnSpc>
            <a:spcBef>
              <a:spcPct val="0"/>
            </a:spcBef>
            <a:spcAft>
              <a:spcPct val="35000"/>
            </a:spcAft>
            <a:buNone/>
          </a:pPr>
          <a:r>
            <a:rPr lang="en-GB" sz="2800" b="0" kern="1200" dirty="0"/>
            <a:t>Chief Education Officer</a:t>
          </a:r>
          <a:endParaRPr lang="en-US" sz="2800" b="0" kern="1200" dirty="0"/>
        </a:p>
      </dsp:txBody>
      <dsp:txXfrm>
        <a:off x="88325" y="88325"/>
        <a:ext cx="5919350" cy="2839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18DF8-AFC5-40FF-806B-BE03A81B6562}">
      <dsp:nvSpPr>
        <dsp:cNvPr id="0" name=""/>
        <dsp:cNvSpPr/>
      </dsp:nvSpPr>
      <dsp:spPr>
        <a:xfrm>
          <a:off x="1828799" y="50799"/>
          <a:ext cx="2438400" cy="2438400"/>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Gill Sans MT" panose="020B0502020104020203" pitchFamily="34" charset="0"/>
            </a:rPr>
            <a:t>Schools</a:t>
          </a:r>
        </a:p>
      </dsp:txBody>
      <dsp:txXfrm>
        <a:off x="2153920" y="477519"/>
        <a:ext cx="1788160" cy="1097280"/>
      </dsp:txXfrm>
    </dsp:sp>
    <dsp:sp modelId="{B041C621-CD0C-4B75-BFCE-9585EC942101}">
      <dsp:nvSpPr>
        <dsp:cNvPr id="0" name=""/>
        <dsp:cNvSpPr/>
      </dsp:nvSpPr>
      <dsp:spPr>
        <a:xfrm>
          <a:off x="2708656" y="1574800"/>
          <a:ext cx="2438400" cy="2438400"/>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Gill Sans MT" panose="020B0502020104020203" pitchFamily="34" charset="0"/>
            </a:rPr>
            <a:t>Households</a:t>
          </a:r>
        </a:p>
      </dsp:txBody>
      <dsp:txXfrm>
        <a:off x="3454400" y="2204720"/>
        <a:ext cx="1463040" cy="1341120"/>
      </dsp:txXfrm>
    </dsp:sp>
    <dsp:sp modelId="{763C73AC-B088-4C25-8108-6D482C34DCD1}">
      <dsp:nvSpPr>
        <dsp:cNvPr id="0" name=""/>
        <dsp:cNvSpPr/>
      </dsp:nvSpPr>
      <dsp:spPr>
        <a:xfrm>
          <a:off x="948943" y="1574800"/>
          <a:ext cx="2438400" cy="2438400"/>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Gill Sans MT" panose="020B0502020104020203" pitchFamily="34" charset="0"/>
            </a:rPr>
            <a:t>Churches</a:t>
          </a:r>
        </a:p>
      </dsp:txBody>
      <dsp:txXfrm>
        <a:off x="1178560" y="2204720"/>
        <a:ext cx="1463040" cy="13411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18DF8-AFC5-40FF-806B-BE03A81B6562}">
      <dsp:nvSpPr>
        <dsp:cNvPr id="0" name=""/>
        <dsp:cNvSpPr/>
      </dsp:nvSpPr>
      <dsp:spPr>
        <a:xfrm>
          <a:off x="1828799" y="50799"/>
          <a:ext cx="2438400" cy="2438400"/>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kern="1200" dirty="0"/>
            <a:t>Schools</a:t>
          </a:r>
        </a:p>
      </dsp:txBody>
      <dsp:txXfrm>
        <a:off x="2153920" y="477519"/>
        <a:ext cx="1788160" cy="1097280"/>
      </dsp:txXfrm>
    </dsp:sp>
    <dsp:sp modelId="{B041C621-CD0C-4B75-BFCE-9585EC942101}">
      <dsp:nvSpPr>
        <dsp:cNvPr id="0" name=""/>
        <dsp:cNvSpPr/>
      </dsp:nvSpPr>
      <dsp:spPr>
        <a:xfrm>
          <a:off x="2708656" y="1574800"/>
          <a:ext cx="2438400" cy="2438400"/>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t>Households</a:t>
          </a:r>
        </a:p>
      </dsp:txBody>
      <dsp:txXfrm>
        <a:off x="3454400" y="2204720"/>
        <a:ext cx="1463040" cy="1341120"/>
      </dsp:txXfrm>
    </dsp:sp>
    <dsp:sp modelId="{763C73AC-B088-4C25-8108-6D482C34DCD1}">
      <dsp:nvSpPr>
        <dsp:cNvPr id="0" name=""/>
        <dsp:cNvSpPr/>
      </dsp:nvSpPr>
      <dsp:spPr>
        <a:xfrm>
          <a:off x="948943" y="1574800"/>
          <a:ext cx="2438400" cy="2438400"/>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kern="1200" dirty="0"/>
            <a:t>Churches</a:t>
          </a:r>
        </a:p>
      </dsp:txBody>
      <dsp:txXfrm>
        <a:off x="1178560" y="2204720"/>
        <a:ext cx="1463040" cy="134112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5C5B937-A347-4C80-9F21-BD6F314F1FB1}" type="datetimeFigureOut">
              <a:rPr lang="en-GB" smtClean="0"/>
              <a:t>10/07/2019</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02B99FD-D39B-4436-A344-51B290240781}" type="slidenum">
              <a:rPr lang="en-GB" smtClean="0"/>
              <a:t>‹#›</a:t>
            </a:fld>
            <a:endParaRPr lang="en-GB"/>
          </a:p>
        </p:txBody>
      </p:sp>
    </p:spTree>
    <p:extLst>
      <p:ext uri="{BB962C8B-B14F-4D97-AF65-F5344CB8AC3E}">
        <p14:creationId xmlns:p14="http://schemas.microsoft.com/office/powerpoint/2010/main" val="3590038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763DDCF-A389-4320-8F4A-6CB43A1B9FD2}" type="datetimeFigureOut">
              <a:rPr lang="en-GB" smtClean="0"/>
              <a:t>10/07/2019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B056913-BBBF-4376-B8AB-C9EBD5B2BFC7}" type="slidenum">
              <a:rPr lang="en-GB" smtClean="0"/>
              <a:t>‹#›</a:t>
            </a:fld>
            <a:endParaRPr lang="en-GB"/>
          </a:p>
        </p:txBody>
      </p:sp>
    </p:spTree>
    <p:extLst>
      <p:ext uri="{BB962C8B-B14F-4D97-AF65-F5344CB8AC3E}">
        <p14:creationId xmlns:p14="http://schemas.microsoft.com/office/powerpoint/2010/main" val="798581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put into perspective..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Christian understanding of resilience is </a:t>
            </a:r>
            <a:r>
              <a:rPr lang="en-GB" sz="1400" b="1" dirty="0"/>
              <a:t>more than simply bouncing back</a:t>
            </a:r>
            <a:r>
              <a:rPr lang="en-GB" sz="1200" dirty="0"/>
              <a:t>, grit, toughness or ‘</a:t>
            </a:r>
            <a:r>
              <a:rPr lang="en-GB" sz="1200" dirty="0" err="1"/>
              <a:t>stickability</a:t>
            </a:r>
            <a:r>
              <a:rPr lang="en-GB" sz="1200" dirty="0"/>
              <a:t>’. In our most challenging or painful times, </a:t>
            </a:r>
            <a:r>
              <a:rPr lang="en-GB" sz="1600" b="1" dirty="0"/>
              <a:t>God is at work </a:t>
            </a:r>
            <a:r>
              <a:rPr lang="en-GB" sz="1200" dirty="0"/>
              <a:t>in us, both as individuals and teams – guiding, strengthening, refining and re-focusing us – as his Holy Spirit helps us to build our </a:t>
            </a:r>
            <a:r>
              <a:rPr lang="en-GB" sz="1400" b="1" dirty="0"/>
              <a:t>character, </a:t>
            </a:r>
            <a:r>
              <a:rPr lang="en-GB" sz="1200" dirty="0"/>
              <a:t>be filled with hope and to thus </a:t>
            </a:r>
            <a:r>
              <a:rPr lang="en-GB" sz="1600" b="1" dirty="0"/>
              <a:t>bounce back stronger</a:t>
            </a:r>
            <a:r>
              <a:rPr lang="en-GB" sz="1200" dirty="0"/>
              <a:t>.”</a:t>
            </a:r>
          </a:p>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10</a:t>
            </a:fld>
            <a:endParaRPr lang="en-GB"/>
          </a:p>
        </p:txBody>
      </p:sp>
    </p:spTree>
    <p:extLst>
      <p:ext uri="{BB962C8B-B14F-4D97-AF65-F5344CB8AC3E}">
        <p14:creationId xmlns:p14="http://schemas.microsoft.com/office/powerpoint/2010/main" val="2988709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285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Very hard to pin down!! And very difficult to define – so much so that most people have their own understanding or working definition.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754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Easier to describe what it ISN’T.</a:t>
            </a:r>
          </a:p>
          <a:p>
            <a:r>
              <a:rPr lang="en-GB" dirty="0"/>
              <a:t>It’s not about a lot of the things that happen in school – there isn’t a grade that can be given to spirituality.</a:t>
            </a:r>
          </a:p>
          <a:p>
            <a:r>
              <a:rPr lang="en-GB" dirty="0"/>
              <a:t>And yet, in a world where truth (too often mediated in 280 Twitter characters) and proof are highly regarded, this unpindownable concept still holds sway.</a:t>
            </a:r>
          </a:p>
          <a:p>
            <a:r>
              <a:rPr lang="en-GB" dirty="0"/>
              <a:t>Still in OFSTED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923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1989 the UNCRC recognised both religion and spirituality, made provision for both within the convention, and saw both as a right</a:t>
            </a:r>
          </a:p>
          <a:p>
            <a:endParaRPr lang="en-GB" dirty="0"/>
          </a:p>
          <a:p>
            <a:r>
              <a:rPr lang="en-GB" dirty="0"/>
              <a:t>RELIGION – a matter of mind, choice</a:t>
            </a:r>
          </a:p>
          <a:p>
            <a:r>
              <a:rPr lang="en-GB" dirty="0"/>
              <a:t>SPIRITUALITY – important for healthy development</a:t>
            </a:r>
          </a:p>
          <a:p>
            <a:r>
              <a:rPr lang="en-GB" dirty="0"/>
              <a:t>Articles 14, 29 &amp; 30 are concerned with religious rights</a:t>
            </a:r>
          </a:p>
          <a:p>
            <a:r>
              <a:rPr lang="en-GB" dirty="0"/>
              <a:t>Articles 17, 27 &amp; 32 are concerned with spirituality</a:t>
            </a:r>
          </a:p>
          <a:p>
            <a:r>
              <a:rPr lang="en-GB" dirty="0"/>
              <a:t>Article 14 States Parties shall respect the right of the child to freedom of thought, conscience and religion</a:t>
            </a:r>
          </a:p>
          <a:p>
            <a:r>
              <a:rPr lang="en-GB" dirty="0"/>
              <a:t>Article 17 States Parties recognize the important function performed by the mass media and shall ensure that the child has access to information and material from a diversity of national and international sources, especially those aimed at the promotion of his or her social, spiritual and moral well-being and physical and mental health. </a:t>
            </a:r>
          </a:p>
          <a:p>
            <a:r>
              <a:rPr lang="en-GB" dirty="0"/>
              <a:t>Article 27 1. States Parties recognize the right of every child to a standard of living adequate for the child’s physical, mental, spiritual, moral and social development.</a:t>
            </a:r>
          </a:p>
          <a:p>
            <a:r>
              <a:rPr lang="en-GB" dirty="0"/>
              <a:t>Article 29 (d) The preparation of the child for responsible life in a free society, in the spirit of understanding, peace, tolerance, equality of sexes, and friendship among all peoples, ethnic, national and religious groups and persons of indigenous origin; </a:t>
            </a:r>
          </a:p>
          <a:p>
            <a:r>
              <a:rPr lang="en-GB" dirty="0"/>
              <a:t>Article 30 In those States in which ethnic, religious or linguistic minorities or persons of indigenous origin exist, a child belonging to such a minority or who is indigenous shall not be denied the right, in community with other members of his or her group, to enjoy his or her own culture, to profess and practise his or her own religion, or to use his or her own language.</a:t>
            </a:r>
          </a:p>
          <a:p>
            <a:r>
              <a:rPr lang="en-GB" dirty="0"/>
              <a:t>Article 32 States Parties recognize the right of the child to be protected from economic exploitation and from performing any work that is likely to be hazardous or to interfere with the child’s education, or to be harmful to the child’s health or physical, mental, spiritual, moral or social development.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00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117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Those of you who remember the Every Child Matters agenda, will recall that spirituality was one of the original areas – though it quickly disappeared from published documents.</a:t>
            </a:r>
          </a:p>
          <a:p>
            <a:r>
              <a:rPr lang="en-GB" dirty="0"/>
              <a:t>But still requirement for it to be measured in OFSTED inspections.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325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Spirituality and SIAMS – some connections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886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Theory</a:t>
            </a:r>
            <a:r>
              <a:rPr lang="en-GB" baseline="0" dirty="0"/>
              <a:t> developed partly to make explicit what his Methodist minister father &amp; other clergy knew by intuition</a:t>
            </a:r>
          </a:p>
          <a:p>
            <a:endParaRPr lang="en-GB" baseline="0" dirty="0"/>
          </a:p>
          <a:p>
            <a:r>
              <a:rPr lang="en-GB" baseline="0" dirty="0"/>
              <a:t>Connects childhood and adulthood – higher ‘stage’ doesn’t mean higher order of faith.</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29A1B1-8E65-40A6-B1F5-F99ABEB375A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7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Revelatory – the notion that children NEED stillness and quiet in order to get in touch with their spiritual side.</a:t>
            </a:r>
          </a:p>
          <a:p>
            <a:r>
              <a:rPr lang="en-GB" dirty="0"/>
              <a:t>But words can be slippy. On tables/in pairs – </a:t>
            </a:r>
            <a:r>
              <a:rPr lang="en-GB" b="1" dirty="0"/>
              <a:t>what for you is the difference between spirituality and faith</a:t>
            </a:r>
            <a:r>
              <a:rPr lang="en-GB" dirty="0"/>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548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Boom time for writing and research around spirituality, bringing the notion of children’s spiritual capacity into the mainstream.</a:t>
            </a:r>
          </a:p>
          <a:p>
            <a:r>
              <a:rPr lang="en-GB" dirty="0"/>
              <a:t>Stone – ground breaking practice.</a:t>
            </a:r>
          </a:p>
          <a:p>
            <a:r>
              <a:rPr lang="en-GB" dirty="0"/>
              <a:t>Hay &amp; Nye – ground breaking research</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070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many ways, the join up between the 3 sections could make this work much more difficult, and one could argue the case for 3 separate projects that sought to impact each of the 3 areas, with little interaction.</a:t>
            </a:r>
          </a:p>
          <a:p>
            <a:endParaRPr lang="en-GB" dirty="0"/>
          </a:p>
          <a:p>
            <a:r>
              <a:rPr lang="en-GB" dirty="0"/>
              <a:t>However….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10317-1B6B-4977-A580-015040F026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019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universal potential – stop and look at the quotes on the tables. Ways of relating.</a:t>
            </a:r>
          </a:p>
          <a:p>
            <a:r>
              <a:rPr lang="en-GB" dirty="0"/>
              <a:t>Have you heard or observed similar things in children?</a:t>
            </a:r>
          </a:p>
          <a:p>
            <a:endParaRPr lang="en-GB" dirty="0"/>
          </a:p>
          <a:p>
            <a:r>
              <a:rPr lang="en-GB" dirty="0"/>
              <a:t>Outline the research. Nottingham schools. Academic focus.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168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Spirituality is not:</a:t>
            </a:r>
          </a:p>
          <a:p>
            <a:r>
              <a:rPr lang="en-GB" dirty="0"/>
              <a:t>Middle class</a:t>
            </a:r>
          </a:p>
          <a:p>
            <a:r>
              <a:rPr lang="en-GB" dirty="0"/>
              <a:t>Reserved for pious children</a:t>
            </a:r>
          </a:p>
          <a:p>
            <a:r>
              <a:rPr lang="en-GB" dirty="0"/>
              <a:t>An elite hobby</a:t>
            </a:r>
          </a:p>
          <a:p>
            <a:r>
              <a:rPr lang="en-GB" dirty="0"/>
              <a:t>Expressed in identical ways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950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Nye moved from an academic-only focus to ask how this could be used in practice. Highly influenced by Godly Play – work of Jerome Berryman.</a:t>
            </a:r>
          </a:p>
          <a:p>
            <a:r>
              <a:rPr lang="en-GB" dirty="0"/>
              <a:t>In Children’s Spirituality, combined her PhD conclusions with subsequent empirical work among children to help practitioners understand the spiritual life of a child:</a:t>
            </a:r>
          </a:p>
          <a:p>
            <a:r>
              <a:rPr lang="en-GB" dirty="0"/>
              <a:t>Innate</a:t>
            </a:r>
          </a:p>
          <a:p>
            <a:r>
              <a:rPr lang="en-GB" dirty="0"/>
              <a:t>Everyday</a:t>
            </a:r>
          </a:p>
          <a:p>
            <a:r>
              <a:rPr lang="en-GB" dirty="0"/>
              <a:t>Endangered – something to grow out of. Who to talk to?</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862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GB" dirty="0"/>
              <a:t>Barrett highlights the need to help children and young people develop a framework for thinking about or supporting their spirituality.</a:t>
            </a:r>
          </a:p>
          <a:p>
            <a:r>
              <a:rPr lang="en-GB" dirty="0"/>
              <a:t>A spiritual framework or belief system which helps them tackle the existential questions of humanity.</a:t>
            </a:r>
          </a:p>
          <a:p>
            <a:r>
              <a:rPr lang="en-GB" dirty="0"/>
              <a:t>Into adolescence – where is the safe space for this to happen? If we are thinking of fullness of life, that HAS to include more than just academic success. Wisdom, ability to think, reason. Turing House – Philosophy Club.</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C41E3D-33DD-4839-B4FD-C6ED99C30A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57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Criteria for best practice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685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Criteria for best practice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12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082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school is not the only place where we find children. How do we create a wider conversation between school, church and home to help nurture and support the child’s spirituality and/or faith?</a:t>
            </a:r>
          </a:p>
          <a:p>
            <a:r>
              <a:rPr lang="en-GB" dirty="0"/>
              <a:t>How can we learn from each other (not least from children and young people), collaborate, share good practice, be innovative?</a:t>
            </a:r>
          </a:p>
          <a:p>
            <a:r>
              <a:rPr lang="en-GB" dirty="0"/>
              <a:t>Our schools are cross-generational, cross-cultural places.</a:t>
            </a:r>
          </a:p>
          <a:p>
            <a:endParaRPr lang="en-GB" dirty="0"/>
          </a:p>
          <a:p>
            <a:r>
              <a:rPr lang="en-GB" dirty="0"/>
              <a:t>TIME TO CHAT</a:t>
            </a:r>
          </a:p>
          <a:p>
            <a:r>
              <a:rPr lang="en-GB" dirty="0"/>
              <a:t>Where have you seen good models in practice?</a:t>
            </a:r>
          </a:p>
          <a:p>
            <a:r>
              <a:rPr lang="en-GB" dirty="0"/>
              <a:t>Where are the opportunities for connections to be made?</a:t>
            </a:r>
          </a:p>
          <a:p>
            <a:r>
              <a:rPr lang="en-GB" dirty="0"/>
              <a:t>What are the challenges which need to be overcome?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995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Exercise forgiveness if it doesn’t work</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23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GB" dirty="0"/>
              <a:t>Brendan Hyde in Children and Spirituality</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C41E3D-33DD-4839-B4FD-C6ED99C30A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050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diving into the GF intersections, giving people the chance to think about the 3 areas, and their respective challenges and opportunities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10317-1B6B-4977-A580-015040F026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956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and young people won’t flourish spiritually just because we added it as another project or a box to be ticked. We need to find ways to offer them a different way of being.</a:t>
            </a:r>
          </a:p>
          <a:p>
            <a:r>
              <a:rPr lang="en-GB" dirty="0"/>
              <a:t>It’s when the threads of spiritual practices, the opportunities to pause, to question, to wonder, are woven together into the very being of our schools that possibly, just possibly, the shades of the prison house will not close in upon our children and young people and they can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638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3425" y="660400"/>
            <a:ext cx="2328863" cy="1311275"/>
          </a:xfrm>
        </p:spPr>
      </p:sp>
      <p:sp>
        <p:nvSpPr>
          <p:cNvPr id="3" name="Notes Placeholder 2"/>
          <p:cNvSpPr>
            <a:spLocks noGrp="1"/>
          </p:cNvSpPr>
          <p:nvPr>
            <p:ph type="body" idx="1"/>
          </p:nvPr>
        </p:nvSpPr>
        <p:spPr>
          <a:xfrm>
            <a:off x="691453" y="2217747"/>
            <a:ext cx="5531605" cy="7394660"/>
          </a:xfrm>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E30EEF-5FEC-4F8B-9277-874243BDFB0A}" type="slidenum">
              <a:rPr kumimoji="0" lang="en-GB"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8456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3425" y="660400"/>
            <a:ext cx="2328863" cy="1311275"/>
          </a:xfrm>
        </p:spPr>
      </p:sp>
      <p:sp>
        <p:nvSpPr>
          <p:cNvPr id="3" name="Notes Placeholder 2"/>
          <p:cNvSpPr>
            <a:spLocks noGrp="1"/>
          </p:cNvSpPr>
          <p:nvPr>
            <p:ph type="body" idx="1"/>
          </p:nvPr>
        </p:nvSpPr>
        <p:spPr>
          <a:xfrm>
            <a:off x="691453" y="2217747"/>
            <a:ext cx="5531605" cy="7394660"/>
          </a:xfrm>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E30EEF-5FEC-4F8B-9277-874243BDFB0A}" type="slidenum">
              <a:rPr kumimoji="0" lang="en-GB"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01088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2975" y="595313"/>
            <a:ext cx="2105025" cy="1184275"/>
          </a:xfrm>
        </p:spPr>
      </p:sp>
      <p:sp>
        <p:nvSpPr>
          <p:cNvPr id="3" name="Notes Placeholder 2"/>
          <p:cNvSpPr>
            <a:spLocks noGrp="1"/>
          </p:cNvSpPr>
          <p:nvPr>
            <p:ph type="body" idx="1"/>
          </p:nvPr>
        </p:nvSpPr>
        <p:spPr>
          <a:xfrm>
            <a:off x="712719" y="2002593"/>
            <a:ext cx="5701709" cy="6677269"/>
          </a:xfrm>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E30EEF-5FEC-4F8B-9277-874243BDFB0A}"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71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404813"/>
            <a:ext cx="4124325" cy="2320925"/>
          </a:xfrm>
        </p:spPr>
      </p:sp>
      <p:sp>
        <p:nvSpPr>
          <p:cNvPr id="3" name="Notes Placeholder 2"/>
          <p:cNvSpPr>
            <a:spLocks noGrp="1"/>
          </p:cNvSpPr>
          <p:nvPr>
            <p:ph type="body" idx="1"/>
          </p:nvPr>
        </p:nvSpPr>
        <p:spPr>
          <a:xfrm>
            <a:off x="712957" y="3338467"/>
            <a:ext cx="5703648" cy="5974280"/>
          </a:xfrm>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6B8E03-426B-4DB1-BE85-F5848E7EDDA6}"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548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508B6-AADA-EF42-90B8-8E458DEC54F1}"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236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508B6-AADA-EF42-90B8-8E458DEC54F1}"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374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Setting up the intersection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10317-1B6B-4977-A580-015040F026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768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Showing the USP of GF approach – i.e. what happens in the intersections…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10317-1B6B-4977-A580-015040F026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611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gives some ideas of would could potentially happen in the intersections as a result of GF – the national things on the left are primarily concerned with the central intersection between all 3 (quite rightly!) – but equally, there will be hugely positive work to be done in the 3 other intersections in the diagram between the pairs of church-school etc.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10317-1B6B-4977-A580-015040F026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37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gives some ideas of would could potentially happen in the intersections as a result of GF – the national things on the left are primarily concerned with the central intersection between all 3 (quite rightly!) – but equally, there will be hugely positive work to be done in the 3 other intersections in the diagram between the pairs of church-school etc.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10317-1B6B-4977-A580-015040F026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513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very simple distinctions.</a:t>
            </a:r>
          </a:p>
          <a:p>
            <a:r>
              <a:rPr lang="en-GB" dirty="0"/>
              <a:t>There are as many definitions as there are people in the room – and more!</a:t>
            </a:r>
          </a:p>
          <a:p>
            <a:r>
              <a:rPr lang="en-GB" dirty="0"/>
              <a:t>Some people cannot separate out spirituality and faith or religion. But as responsible educators we need to respect the distinction.</a:t>
            </a:r>
          </a:p>
          <a:p>
            <a:r>
              <a:rPr lang="en-GB" dirty="0"/>
              <a:t>Although spirituality may be a human attribute which all have, faith is the response to that.</a:t>
            </a:r>
          </a:p>
          <a:p>
            <a:r>
              <a:rPr lang="en-GB" dirty="0"/>
              <a:t>I think this helps schools which are anxious about accusations of proselytising understand that creating space for the spiritual is different to the space for Collective Worship where faith is embraced.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371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very simple distinctions.</a:t>
            </a:r>
          </a:p>
          <a:p>
            <a:r>
              <a:rPr lang="en-GB" dirty="0"/>
              <a:t>There are as many definitions as there are people in the room – and more!</a:t>
            </a:r>
          </a:p>
          <a:p>
            <a:r>
              <a:rPr lang="en-GB" dirty="0"/>
              <a:t>Some people cannot separate out spirituality and faith or religion. But as responsible educators we need to respect the distinction.</a:t>
            </a:r>
          </a:p>
          <a:p>
            <a:r>
              <a:rPr lang="en-GB" dirty="0"/>
              <a:t>Although spirituality may be a human attribute which all have, faith is the response to that.</a:t>
            </a:r>
          </a:p>
          <a:p>
            <a:r>
              <a:rPr lang="en-GB" dirty="0"/>
              <a:t>I think this helps schools which are anxious about accusations of proselytising understand that creating space for the spiritual is different to the space for Collective Worship where faith is embraced.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3F5F33-B237-47E8-A4C6-27D10B3980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31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ide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364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40EBF-F16D-4A71-8216-7E41C82BB98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3759985-E708-447D-BB7F-6CA0B58F951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6C6963B-86A5-4147-A75F-07A99508FE1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F91BF35-CEF1-4A0D-9B6E-0E9E812EE7A9}"/>
              </a:ext>
            </a:extLst>
          </p:cNvPr>
          <p:cNvSpPr>
            <a:spLocks noGrp="1"/>
          </p:cNvSpPr>
          <p:nvPr>
            <p:ph type="dt" sz="half" idx="10"/>
          </p:nvPr>
        </p:nvSpPr>
        <p:spPr/>
        <p:txBody>
          <a:bodyPr/>
          <a:lstStyle/>
          <a:p>
            <a:fld id="{5CEAEDBA-C811-4B14-8BEC-9C5510E53813}" type="datetimeFigureOut">
              <a:rPr lang="en-GB" smtClean="0"/>
              <a:t>10/07/2019</a:t>
            </a:fld>
            <a:endParaRPr lang="en-GB"/>
          </a:p>
        </p:txBody>
      </p:sp>
      <p:sp>
        <p:nvSpPr>
          <p:cNvPr id="6" name="Footer Placeholder 5">
            <a:extLst>
              <a:ext uri="{FF2B5EF4-FFF2-40B4-BE49-F238E27FC236}">
                <a16:creationId xmlns:a16="http://schemas.microsoft.com/office/drawing/2014/main" id="{0E756B2C-C99E-4E16-91D8-D62180E1B4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375603-6186-4A75-8DF2-7D81F9BEFDCA}"/>
              </a:ext>
            </a:extLst>
          </p:cNvPr>
          <p:cNvSpPr>
            <a:spLocks noGrp="1"/>
          </p:cNvSpPr>
          <p:nvPr>
            <p:ph type="sldNum" sz="quarter" idx="12"/>
          </p:nvPr>
        </p:nvSpPr>
        <p:spPr/>
        <p:txBody>
          <a:bodyPr/>
          <a:lstStyle/>
          <a:p>
            <a:fld id="{A57C96BC-6A24-4589-9728-322753C62AE7}" type="slidenum">
              <a:rPr lang="en-GB" smtClean="0"/>
              <a:t>‹#›</a:t>
            </a:fld>
            <a:endParaRPr lang="en-GB"/>
          </a:p>
        </p:txBody>
      </p:sp>
    </p:spTree>
    <p:extLst>
      <p:ext uri="{BB962C8B-B14F-4D97-AF65-F5344CB8AC3E}">
        <p14:creationId xmlns:p14="http://schemas.microsoft.com/office/powerpoint/2010/main" val="3345286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EEDA5-76D6-479B-9A67-963D902A8DC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6050EDB-BE8D-4080-934C-FBFD2D8706E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B0912EA3-FA7B-4590-85A0-317455182AA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A87F85A-1C1D-4A41-9D91-34C8426F9F30}"/>
              </a:ext>
            </a:extLst>
          </p:cNvPr>
          <p:cNvSpPr>
            <a:spLocks noGrp="1"/>
          </p:cNvSpPr>
          <p:nvPr>
            <p:ph type="dt" sz="half" idx="10"/>
          </p:nvPr>
        </p:nvSpPr>
        <p:spPr/>
        <p:txBody>
          <a:bodyPr/>
          <a:lstStyle/>
          <a:p>
            <a:fld id="{5CEAEDBA-C811-4B14-8BEC-9C5510E53813}" type="datetimeFigureOut">
              <a:rPr lang="en-GB" smtClean="0"/>
              <a:t>10/07/2019</a:t>
            </a:fld>
            <a:endParaRPr lang="en-GB"/>
          </a:p>
        </p:txBody>
      </p:sp>
      <p:sp>
        <p:nvSpPr>
          <p:cNvPr id="6" name="Footer Placeholder 5">
            <a:extLst>
              <a:ext uri="{FF2B5EF4-FFF2-40B4-BE49-F238E27FC236}">
                <a16:creationId xmlns:a16="http://schemas.microsoft.com/office/drawing/2014/main" id="{E511313F-978C-48DD-B074-8D317CC5BC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353CFE-6C8B-452E-85A6-306FE7F544A2}"/>
              </a:ext>
            </a:extLst>
          </p:cNvPr>
          <p:cNvSpPr>
            <a:spLocks noGrp="1"/>
          </p:cNvSpPr>
          <p:nvPr>
            <p:ph type="sldNum" sz="quarter" idx="12"/>
          </p:nvPr>
        </p:nvSpPr>
        <p:spPr/>
        <p:txBody>
          <a:bodyPr/>
          <a:lstStyle/>
          <a:p>
            <a:fld id="{A57C96BC-6A24-4589-9728-322753C62AE7}" type="slidenum">
              <a:rPr lang="en-GB" smtClean="0"/>
              <a:t>‹#›</a:t>
            </a:fld>
            <a:endParaRPr lang="en-GB"/>
          </a:p>
        </p:txBody>
      </p:sp>
    </p:spTree>
    <p:extLst>
      <p:ext uri="{BB962C8B-B14F-4D97-AF65-F5344CB8AC3E}">
        <p14:creationId xmlns:p14="http://schemas.microsoft.com/office/powerpoint/2010/main" val="3207067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A397-2E7F-476E-BD66-9EB2F6730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F4F1B3-197F-461C-8AA1-3B5DBD06D4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ACA92-2880-4FAD-82D6-36C8011D6E0E}"/>
              </a:ext>
            </a:extLst>
          </p:cNvPr>
          <p:cNvSpPr>
            <a:spLocks noGrp="1"/>
          </p:cNvSpPr>
          <p:nvPr>
            <p:ph type="dt" sz="half" idx="10"/>
          </p:nvPr>
        </p:nvSpPr>
        <p:spPr/>
        <p:txBody>
          <a:bodyPr/>
          <a:lstStyle/>
          <a:p>
            <a:fld id="{5CEAEDBA-C811-4B14-8BEC-9C5510E53813}" type="datetimeFigureOut">
              <a:rPr lang="en-GB" smtClean="0"/>
              <a:t>10/07/2019</a:t>
            </a:fld>
            <a:endParaRPr lang="en-GB"/>
          </a:p>
        </p:txBody>
      </p:sp>
      <p:sp>
        <p:nvSpPr>
          <p:cNvPr id="5" name="Footer Placeholder 4">
            <a:extLst>
              <a:ext uri="{FF2B5EF4-FFF2-40B4-BE49-F238E27FC236}">
                <a16:creationId xmlns:a16="http://schemas.microsoft.com/office/drawing/2014/main" id="{F2F4A495-7615-46D0-BE43-6BD0C640BA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5CBF35-EE99-49BB-9661-2A267565EEF1}"/>
              </a:ext>
            </a:extLst>
          </p:cNvPr>
          <p:cNvSpPr>
            <a:spLocks noGrp="1"/>
          </p:cNvSpPr>
          <p:nvPr>
            <p:ph type="sldNum" sz="quarter" idx="12"/>
          </p:nvPr>
        </p:nvSpPr>
        <p:spPr/>
        <p:txBody>
          <a:bodyPr/>
          <a:lstStyle/>
          <a:p>
            <a:fld id="{A57C96BC-6A24-4589-9728-322753C62AE7}" type="slidenum">
              <a:rPr lang="en-GB" smtClean="0"/>
              <a:t>‹#›</a:t>
            </a:fld>
            <a:endParaRPr lang="en-GB"/>
          </a:p>
        </p:txBody>
      </p:sp>
    </p:spTree>
    <p:extLst>
      <p:ext uri="{BB962C8B-B14F-4D97-AF65-F5344CB8AC3E}">
        <p14:creationId xmlns:p14="http://schemas.microsoft.com/office/powerpoint/2010/main" val="1603553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36F67C-91AF-487A-9625-80CF9A13CE07}"/>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0B153F-774A-4D52-A77B-866524C1F02E}"/>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9918CC-73E5-46E9-B2F0-C389016A47D2}"/>
              </a:ext>
            </a:extLst>
          </p:cNvPr>
          <p:cNvSpPr>
            <a:spLocks noGrp="1"/>
          </p:cNvSpPr>
          <p:nvPr>
            <p:ph type="dt" sz="half" idx="10"/>
          </p:nvPr>
        </p:nvSpPr>
        <p:spPr/>
        <p:txBody>
          <a:bodyPr/>
          <a:lstStyle/>
          <a:p>
            <a:fld id="{5CEAEDBA-C811-4B14-8BEC-9C5510E53813}" type="datetimeFigureOut">
              <a:rPr lang="en-GB" smtClean="0"/>
              <a:t>10/07/2019</a:t>
            </a:fld>
            <a:endParaRPr lang="en-GB"/>
          </a:p>
        </p:txBody>
      </p:sp>
      <p:sp>
        <p:nvSpPr>
          <p:cNvPr id="5" name="Footer Placeholder 4">
            <a:extLst>
              <a:ext uri="{FF2B5EF4-FFF2-40B4-BE49-F238E27FC236}">
                <a16:creationId xmlns:a16="http://schemas.microsoft.com/office/drawing/2014/main" id="{7958326F-FE2D-484B-BD79-1192C8E77E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56D69B-CCF8-408D-8D04-6D915A11903E}"/>
              </a:ext>
            </a:extLst>
          </p:cNvPr>
          <p:cNvSpPr>
            <a:spLocks noGrp="1"/>
          </p:cNvSpPr>
          <p:nvPr>
            <p:ph type="sldNum" sz="quarter" idx="12"/>
          </p:nvPr>
        </p:nvSpPr>
        <p:spPr/>
        <p:txBody>
          <a:bodyPr/>
          <a:lstStyle/>
          <a:p>
            <a:fld id="{A57C96BC-6A24-4589-9728-322753C62AE7}" type="slidenum">
              <a:rPr lang="en-GB" smtClean="0"/>
              <a:t>‹#›</a:t>
            </a:fld>
            <a:endParaRPr lang="en-GB"/>
          </a:p>
        </p:txBody>
      </p:sp>
    </p:spTree>
    <p:extLst>
      <p:ext uri="{BB962C8B-B14F-4D97-AF65-F5344CB8AC3E}">
        <p14:creationId xmlns:p14="http://schemas.microsoft.com/office/powerpoint/2010/main" val="1453925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B0304C3B-B744-48D9-9C50-E651780DC395}" type="slidenum">
              <a:rPr lang="en-GB" altLang="en-US"/>
              <a:pPr/>
              <a:t>‹#›</a:t>
            </a:fld>
            <a:endParaRPr lang="en-GB" altLang="en-US"/>
          </a:p>
        </p:txBody>
      </p:sp>
    </p:spTree>
    <p:extLst>
      <p:ext uri="{BB962C8B-B14F-4D97-AF65-F5344CB8AC3E}">
        <p14:creationId xmlns:p14="http://schemas.microsoft.com/office/powerpoint/2010/main" val="4113843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66E44815-62DE-46AD-A99D-5701D53E83C7}" type="slidenum">
              <a:rPr lang="en-GB" altLang="en-US"/>
              <a:pPr/>
              <a:t>‹#›</a:t>
            </a:fld>
            <a:endParaRPr lang="en-GB" altLang="en-US"/>
          </a:p>
        </p:txBody>
      </p:sp>
    </p:spTree>
    <p:extLst>
      <p:ext uri="{BB962C8B-B14F-4D97-AF65-F5344CB8AC3E}">
        <p14:creationId xmlns:p14="http://schemas.microsoft.com/office/powerpoint/2010/main" val="3605405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A5A2FE82-5447-4D31-BC2B-C0A4549B2554}" type="slidenum">
              <a:rPr lang="en-GB" altLang="en-US"/>
              <a:pPr/>
              <a:t>‹#›</a:t>
            </a:fld>
            <a:endParaRPr lang="en-GB" altLang="en-US"/>
          </a:p>
        </p:txBody>
      </p:sp>
    </p:spTree>
    <p:extLst>
      <p:ext uri="{BB962C8B-B14F-4D97-AF65-F5344CB8AC3E}">
        <p14:creationId xmlns:p14="http://schemas.microsoft.com/office/powerpoint/2010/main" val="1018373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90600" y="1485900"/>
            <a:ext cx="34671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10100" y="1485900"/>
            <a:ext cx="34671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045B587C-DD91-4D43-8E5C-86665371C5F9}" type="slidenum">
              <a:rPr lang="en-GB" altLang="en-US"/>
              <a:pPr/>
              <a:t>‹#›</a:t>
            </a:fld>
            <a:endParaRPr lang="en-GB" altLang="en-US"/>
          </a:p>
        </p:txBody>
      </p:sp>
    </p:spTree>
    <p:extLst>
      <p:ext uri="{BB962C8B-B14F-4D97-AF65-F5344CB8AC3E}">
        <p14:creationId xmlns:p14="http://schemas.microsoft.com/office/powerpoint/2010/main" val="2465279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p>
        </p:txBody>
      </p:sp>
      <p:sp>
        <p:nvSpPr>
          <p:cNvPr id="8" name="Footer Placeholder 7"/>
          <p:cNvSpPr>
            <a:spLocks noGrp="1"/>
          </p:cNvSpPr>
          <p:nvPr>
            <p:ph type="ftr" sz="quarter" idx="11"/>
          </p:nvPr>
        </p:nvSpPr>
        <p:spPr/>
        <p:txBody>
          <a:bodyPr/>
          <a:lstStyle>
            <a:lvl1pPr>
              <a:defRPr/>
            </a:lvl1pPr>
          </a:lstStyle>
          <a:p>
            <a:endParaRPr lang="en-GB" altLang="en-US"/>
          </a:p>
        </p:txBody>
      </p:sp>
      <p:sp>
        <p:nvSpPr>
          <p:cNvPr id="9" name="Slide Number Placeholder 8"/>
          <p:cNvSpPr>
            <a:spLocks noGrp="1"/>
          </p:cNvSpPr>
          <p:nvPr>
            <p:ph type="sldNum" sz="quarter" idx="12"/>
          </p:nvPr>
        </p:nvSpPr>
        <p:spPr/>
        <p:txBody>
          <a:bodyPr/>
          <a:lstStyle>
            <a:lvl1pPr>
              <a:defRPr/>
            </a:lvl1pPr>
          </a:lstStyle>
          <a:p>
            <a:fld id="{B6772BC5-DC33-49C8-84FF-5D172C20B16E}" type="slidenum">
              <a:rPr lang="en-GB" altLang="en-US"/>
              <a:pPr/>
              <a:t>‹#›</a:t>
            </a:fld>
            <a:endParaRPr lang="en-GB" altLang="en-US"/>
          </a:p>
        </p:txBody>
      </p:sp>
    </p:spTree>
    <p:extLst>
      <p:ext uri="{BB962C8B-B14F-4D97-AF65-F5344CB8AC3E}">
        <p14:creationId xmlns:p14="http://schemas.microsoft.com/office/powerpoint/2010/main" val="1646582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p>
        </p:txBody>
      </p:sp>
      <p:sp>
        <p:nvSpPr>
          <p:cNvPr id="4" name="Footer Placeholder 3"/>
          <p:cNvSpPr>
            <a:spLocks noGrp="1"/>
          </p:cNvSpPr>
          <p:nvPr>
            <p:ph type="ftr" sz="quarter" idx="11"/>
          </p:nvPr>
        </p:nvSpPr>
        <p:spPr/>
        <p:txBody>
          <a:bodyPr/>
          <a:lstStyle>
            <a:lvl1pPr>
              <a:defRPr/>
            </a:lvl1pPr>
          </a:lstStyle>
          <a:p>
            <a:endParaRPr lang="en-GB" altLang="en-US"/>
          </a:p>
        </p:txBody>
      </p:sp>
      <p:sp>
        <p:nvSpPr>
          <p:cNvPr id="5" name="Slide Number Placeholder 4"/>
          <p:cNvSpPr>
            <a:spLocks noGrp="1"/>
          </p:cNvSpPr>
          <p:nvPr>
            <p:ph type="sldNum" sz="quarter" idx="12"/>
          </p:nvPr>
        </p:nvSpPr>
        <p:spPr/>
        <p:txBody>
          <a:bodyPr/>
          <a:lstStyle>
            <a:lvl1pPr>
              <a:defRPr/>
            </a:lvl1pPr>
          </a:lstStyle>
          <a:p>
            <a:fld id="{1C433D16-7954-4AAA-B581-5A569E0D4490}" type="slidenum">
              <a:rPr lang="en-GB" altLang="en-US"/>
              <a:pPr/>
              <a:t>‹#›</a:t>
            </a:fld>
            <a:endParaRPr lang="en-GB" altLang="en-US"/>
          </a:p>
        </p:txBody>
      </p:sp>
    </p:spTree>
    <p:extLst>
      <p:ext uri="{BB962C8B-B14F-4D97-AF65-F5344CB8AC3E}">
        <p14:creationId xmlns:p14="http://schemas.microsoft.com/office/powerpoint/2010/main" val="3165232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056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p>
        </p:txBody>
      </p:sp>
      <p:sp>
        <p:nvSpPr>
          <p:cNvPr id="3" name="Footer Placeholder 2"/>
          <p:cNvSpPr>
            <a:spLocks noGrp="1"/>
          </p:cNvSpPr>
          <p:nvPr>
            <p:ph type="ftr" sz="quarter" idx="11"/>
          </p:nvPr>
        </p:nvSpPr>
        <p:spPr/>
        <p:txBody>
          <a:bodyPr/>
          <a:lstStyle>
            <a:lvl1pPr>
              <a:defRPr/>
            </a:lvl1pPr>
          </a:lstStyle>
          <a:p>
            <a:endParaRPr lang="en-GB" altLang="en-US"/>
          </a:p>
        </p:txBody>
      </p:sp>
      <p:sp>
        <p:nvSpPr>
          <p:cNvPr id="4" name="Slide Number Placeholder 3"/>
          <p:cNvSpPr>
            <a:spLocks noGrp="1"/>
          </p:cNvSpPr>
          <p:nvPr>
            <p:ph type="sldNum" sz="quarter" idx="12"/>
          </p:nvPr>
        </p:nvSpPr>
        <p:spPr/>
        <p:txBody>
          <a:bodyPr/>
          <a:lstStyle>
            <a:lvl1pPr>
              <a:defRPr/>
            </a:lvl1pPr>
          </a:lstStyle>
          <a:p>
            <a:fld id="{A95B9AC6-EDEF-49F6-A554-1AA04E690131}" type="slidenum">
              <a:rPr lang="en-GB" altLang="en-US"/>
              <a:pPr/>
              <a:t>‹#›</a:t>
            </a:fld>
            <a:endParaRPr lang="en-GB" altLang="en-US"/>
          </a:p>
        </p:txBody>
      </p:sp>
    </p:spTree>
    <p:extLst>
      <p:ext uri="{BB962C8B-B14F-4D97-AF65-F5344CB8AC3E}">
        <p14:creationId xmlns:p14="http://schemas.microsoft.com/office/powerpoint/2010/main" val="3344029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92C645A3-A801-42AD-B9E6-5A7AC72A456C}" type="slidenum">
              <a:rPr lang="en-GB" altLang="en-US"/>
              <a:pPr/>
              <a:t>‹#›</a:t>
            </a:fld>
            <a:endParaRPr lang="en-GB" altLang="en-US"/>
          </a:p>
        </p:txBody>
      </p:sp>
    </p:spTree>
    <p:extLst>
      <p:ext uri="{BB962C8B-B14F-4D97-AF65-F5344CB8AC3E}">
        <p14:creationId xmlns:p14="http://schemas.microsoft.com/office/powerpoint/2010/main" val="2799796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2459741D-500D-43A7-BFB5-48B1049E786C}" type="slidenum">
              <a:rPr lang="en-GB" altLang="en-US"/>
              <a:pPr/>
              <a:t>‹#›</a:t>
            </a:fld>
            <a:endParaRPr lang="en-GB" altLang="en-US"/>
          </a:p>
        </p:txBody>
      </p:sp>
    </p:spTree>
    <p:extLst>
      <p:ext uri="{BB962C8B-B14F-4D97-AF65-F5344CB8AC3E}">
        <p14:creationId xmlns:p14="http://schemas.microsoft.com/office/powerpoint/2010/main" val="1373818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DFC0DBE0-8C93-44E3-BFB8-9C73B1309B08}" type="slidenum">
              <a:rPr lang="en-GB" altLang="en-US"/>
              <a:pPr/>
              <a:t>‹#›</a:t>
            </a:fld>
            <a:endParaRPr lang="en-GB" altLang="en-US"/>
          </a:p>
        </p:txBody>
      </p:sp>
    </p:spTree>
    <p:extLst>
      <p:ext uri="{BB962C8B-B14F-4D97-AF65-F5344CB8AC3E}">
        <p14:creationId xmlns:p14="http://schemas.microsoft.com/office/powerpoint/2010/main" val="4123185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0EA82DB7-229E-4EAD-B919-56233E5D7211}" type="slidenum">
              <a:rPr lang="en-GB" altLang="en-US"/>
              <a:pPr/>
              <a:t>‹#›</a:t>
            </a:fld>
            <a:endParaRPr lang="en-GB" altLang="en-US"/>
          </a:p>
        </p:txBody>
      </p:sp>
    </p:spTree>
    <p:extLst>
      <p:ext uri="{BB962C8B-B14F-4D97-AF65-F5344CB8AC3E}">
        <p14:creationId xmlns:p14="http://schemas.microsoft.com/office/powerpoint/2010/main" val="13619564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3572"/>
            <a:ext cx="3761184" cy="5147072"/>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035052"/>
            <a:ext cx="6430967" cy="1962149"/>
          </a:xfrm>
        </p:spPr>
        <p:txBody>
          <a:bodyPr anchor="b">
            <a:normAutofit/>
          </a:bodyPr>
          <a:lstStyle>
            <a:lvl1pPr algn="r">
              <a:defRPr sz="4500">
                <a:effectLst/>
              </a:defRPr>
            </a:lvl1pPr>
          </a:lstStyle>
          <a:p>
            <a:r>
              <a:rPr lang="en-US"/>
              <a:t>Click to edit Master title style</a:t>
            </a:r>
            <a:endParaRPr lang="en-US" dirty="0"/>
          </a:p>
        </p:txBody>
      </p:sp>
      <p:sp>
        <p:nvSpPr>
          <p:cNvPr id="3" name="Subtitle 2"/>
          <p:cNvSpPr>
            <a:spLocks noGrp="1"/>
          </p:cNvSpPr>
          <p:nvPr>
            <p:ph type="subTitle" idx="1"/>
          </p:nvPr>
        </p:nvSpPr>
        <p:spPr>
          <a:xfrm>
            <a:off x="3386533" y="2997200"/>
            <a:ext cx="5240734" cy="1041401"/>
          </a:xfrm>
        </p:spPr>
        <p:txBody>
          <a:bodyPr anchor="t">
            <a:normAutofit/>
          </a:bodyPr>
          <a:lstStyle>
            <a:lvl1pPr marL="0" indent="0" algn="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6EEB94-4962-43AA-9A92-AB31C584A663}" type="datetimeFigureOut">
              <a:rPr lang="en-GB" smtClean="0"/>
              <a:t>10/07/2019</a:t>
            </a:fld>
            <a:endParaRPr lang="en-GB"/>
          </a:p>
        </p:txBody>
      </p:sp>
      <p:sp>
        <p:nvSpPr>
          <p:cNvPr id="5" name="Footer Placeholder 4"/>
          <p:cNvSpPr>
            <a:spLocks noGrp="1"/>
          </p:cNvSpPr>
          <p:nvPr>
            <p:ph type="ftr" sz="quarter" idx="11"/>
          </p:nvPr>
        </p:nvSpPr>
        <p:spPr>
          <a:xfrm>
            <a:off x="3999309" y="4412457"/>
            <a:ext cx="3243033" cy="273844"/>
          </a:xfrm>
        </p:spPr>
        <p:txBody>
          <a:bodyPr/>
          <a:lstStyle/>
          <a:p>
            <a:endParaRPr lang="en-GB"/>
          </a:p>
        </p:txBody>
      </p:sp>
      <p:sp>
        <p:nvSpPr>
          <p:cNvPr id="6" name="Slide Number Placeholder 5"/>
          <p:cNvSpPr>
            <a:spLocks noGrp="1"/>
          </p:cNvSpPr>
          <p:nvPr>
            <p:ph type="sldNum" sz="quarter" idx="12"/>
          </p:nvPr>
        </p:nvSpPr>
        <p:spPr/>
        <p:txBody>
          <a:bodyPr/>
          <a:lstStyle/>
          <a:p>
            <a:fld id="{4F48FB71-F1AD-4A05-82CD-E2017BA4A8A4}" type="slidenum">
              <a:rPr lang="en-GB" smtClean="0"/>
              <a:t>‹#›</a:t>
            </a:fld>
            <a:endParaRPr lang="en-GB"/>
          </a:p>
        </p:txBody>
      </p:sp>
    </p:spTree>
    <p:extLst>
      <p:ext uri="{BB962C8B-B14F-4D97-AF65-F5344CB8AC3E}">
        <p14:creationId xmlns:p14="http://schemas.microsoft.com/office/powerpoint/2010/main" val="1163690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6EEB94-4962-43AA-9A92-AB31C584A663}"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213893" y="4400349"/>
            <a:ext cx="413375" cy="273844"/>
          </a:xfrm>
        </p:spPr>
        <p:txBody>
          <a:bodyPr/>
          <a:lstStyle/>
          <a:p>
            <a:fld id="{4F48FB71-F1AD-4A05-82CD-E2017BA4A8A4}" type="slidenum">
              <a:rPr lang="en-GB" smtClean="0"/>
              <a:t>‹#›</a:t>
            </a:fld>
            <a:endParaRPr lang="en-GB"/>
          </a:p>
        </p:txBody>
      </p:sp>
    </p:spTree>
    <p:extLst>
      <p:ext uri="{BB962C8B-B14F-4D97-AF65-F5344CB8AC3E}">
        <p14:creationId xmlns:p14="http://schemas.microsoft.com/office/powerpoint/2010/main" val="471066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000249"/>
            <a:ext cx="6698060" cy="1582787"/>
          </a:xfrm>
        </p:spPr>
        <p:txBody>
          <a:bodyPr anchor="b"/>
          <a:lstStyle>
            <a:lvl1pPr algn="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29209" y="3583036"/>
            <a:ext cx="6698061" cy="6453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6EEB94-4962-43AA-9A92-AB31C584A663}"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48FB71-F1AD-4A05-82CD-E2017BA4A8A4}" type="slidenum">
              <a:rPr lang="en-GB" smtClean="0"/>
              <a:t>‹#›</a:t>
            </a:fld>
            <a:endParaRPr lang="en-GB"/>
          </a:p>
        </p:txBody>
      </p:sp>
    </p:spTree>
    <p:extLst>
      <p:ext uri="{BB962C8B-B14F-4D97-AF65-F5344CB8AC3E}">
        <p14:creationId xmlns:p14="http://schemas.microsoft.com/office/powerpoint/2010/main" val="3020762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514351"/>
            <a:ext cx="7514035" cy="131444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13235" y="2000250"/>
            <a:ext cx="3671291" cy="234315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55975" y="2000250"/>
            <a:ext cx="3671292" cy="234315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6EEB94-4962-43AA-9A92-AB31C584A663}"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48FB71-F1AD-4A05-82CD-E2017BA4A8A4}" type="slidenum">
              <a:rPr lang="en-GB" smtClean="0"/>
              <a:t>‹#›</a:t>
            </a:fld>
            <a:endParaRPr lang="en-GB"/>
          </a:p>
        </p:txBody>
      </p:sp>
    </p:spTree>
    <p:extLst>
      <p:ext uri="{BB962C8B-B14F-4D97-AF65-F5344CB8AC3E}">
        <p14:creationId xmlns:p14="http://schemas.microsoft.com/office/powerpoint/2010/main" val="3983328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134" y="1993900"/>
            <a:ext cx="3455391" cy="432197"/>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13233" y="2501503"/>
            <a:ext cx="3671292" cy="184189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0366" y="2000250"/>
            <a:ext cx="3466903" cy="432197"/>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55975" y="2501503"/>
            <a:ext cx="3671292" cy="184189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6EEB94-4962-43AA-9A92-AB31C584A663}" type="datetimeFigureOut">
              <a:rPr lang="en-GB" smtClean="0"/>
              <a:t>10/07/2019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F48FB71-F1AD-4A05-82CD-E2017BA4A8A4}" type="slidenum">
              <a:rPr lang="en-GB" smtClean="0"/>
              <a:t>‹#›</a:t>
            </a:fld>
            <a:endParaRPr lang="en-GB"/>
          </a:p>
        </p:txBody>
      </p:sp>
    </p:spTree>
    <p:extLst>
      <p:ext uri="{BB962C8B-B14F-4D97-AF65-F5344CB8AC3E}">
        <p14:creationId xmlns:p14="http://schemas.microsoft.com/office/powerpoint/2010/main" val="4251429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09FDE-B7D3-4CA4-869E-AEE9442A454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2E7BF8F8-28AE-4AF7-8EA1-033F8CC7C58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8BB26F3-94C5-4EB7-AE0B-62200AFE3AD2}"/>
              </a:ext>
            </a:extLst>
          </p:cNvPr>
          <p:cNvSpPr>
            <a:spLocks noGrp="1"/>
          </p:cNvSpPr>
          <p:nvPr>
            <p:ph type="dt" sz="half" idx="10"/>
          </p:nvPr>
        </p:nvSpPr>
        <p:spPr/>
        <p:txBody>
          <a:bodyPr/>
          <a:lstStyle/>
          <a:p>
            <a:fld id="{5CEAEDBA-C811-4B14-8BEC-9C5510E53813}" type="datetimeFigureOut">
              <a:rPr lang="en-GB" smtClean="0"/>
              <a:t>10/07/2019</a:t>
            </a:fld>
            <a:endParaRPr lang="en-GB"/>
          </a:p>
        </p:txBody>
      </p:sp>
      <p:sp>
        <p:nvSpPr>
          <p:cNvPr id="5" name="Footer Placeholder 4">
            <a:extLst>
              <a:ext uri="{FF2B5EF4-FFF2-40B4-BE49-F238E27FC236}">
                <a16:creationId xmlns:a16="http://schemas.microsoft.com/office/drawing/2014/main" id="{097E7165-CA19-4C3F-AA43-A3D488470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561790-5C0D-423B-A35D-5EA33D124A1B}"/>
              </a:ext>
            </a:extLst>
          </p:cNvPr>
          <p:cNvSpPr>
            <a:spLocks noGrp="1"/>
          </p:cNvSpPr>
          <p:nvPr>
            <p:ph type="sldNum" sz="quarter" idx="12"/>
          </p:nvPr>
        </p:nvSpPr>
        <p:spPr/>
        <p:txBody>
          <a:bodyPr/>
          <a:lstStyle/>
          <a:p>
            <a:fld id="{A57C96BC-6A24-4589-9728-322753C62AE7}" type="slidenum">
              <a:rPr lang="en-GB" smtClean="0"/>
              <a:t>‹#›</a:t>
            </a:fld>
            <a:endParaRPr lang="en-GB"/>
          </a:p>
        </p:txBody>
      </p:sp>
    </p:spTree>
    <p:extLst>
      <p:ext uri="{BB962C8B-B14F-4D97-AF65-F5344CB8AC3E}">
        <p14:creationId xmlns:p14="http://schemas.microsoft.com/office/powerpoint/2010/main" val="958764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6EEB94-4962-43AA-9A92-AB31C584A663}" type="datetimeFigureOut">
              <a:rPr lang="en-GB" smtClean="0"/>
              <a:t>10/07/2019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F48FB71-F1AD-4A05-82CD-E2017BA4A8A4}" type="slidenum">
              <a:rPr lang="en-GB" smtClean="0"/>
              <a:t>‹#›</a:t>
            </a:fld>
            <a:endParaRPr lang="en-GB"/>
          </a:p>
        </p:txBody>
      </p:sp>
    </p:spTree>
    <p:extLst>
      <p:ext uri="{BB962C8B-B14F-4D97-AF65-F5344CB8AC3E}">
        <p14:creationId xmlns:p14="http://schemas.microsoft.com/office/powerpoint/2010/main" val="1361340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6EEB94-4962-43AA-9A92-AB31C584A663}" type="datetimeFigureOut">
              <a:rPr lang="en-GB" smtClean="0"/>
              <a:t>10/07/2019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F48FB71-F1AD-4A05-82CD-E2017BA4A8A4}" type="slidenum">
              <a:rPr lang="en-GB" smtClean="0"/>
              <a:t>‹#›</a:t>
            </a:fld>
            <a:endParaRPr lang="en-GB"/>
          </a:p>
        </p:txBody>
      </p:sp>
    </p:spTree>
    <p:extLst>
      <p:ext uri="{BB962C8B-B14F-4D97-AF65-F5344CB8AC3E}">
        <p14:creationId xmlns:p14="http://schemas.microsoft.com/office/powerpoint/2010/main" val="3741571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1200150"/>
            <a:ext cx="2661841" cy="10287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946525" y="514350"/>
            <a:ext cx="4680743" cy="382905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234" y="2228850"/>
            <a:ext cx="2661841" cy="13716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C6EEB94-4962-43AA-9A92-AB31C584A663}"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48FB71-F1AD-4A05-82CD-E2017BA4A8A4}" type="slidenum">
              <a:rPr lang="en-GB" smtClean="0"/>
              <a:t>‹#›</a:t>
            </a:fld>
            <a:endParaRPr lang="en-GB"/>
          </a:p>
        </p:txBody>
      </p:sp>
    </p:spTree>
    <p:extLst>
      <p:ext uri="{BB962C8B-B14F-4D97-AF65-F5344CB8AC3E}">
        <p14:creationId xmlns:p14="http://schemas.microsoft.com/office/powerpoint/2010/main" val="1988524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314449"/>
            <a:ext cx="4069619" cy="1028700"/>
          </a:xfrm>
        </p:spPr>
        <p:txBody>
          <a:bodyPr anchor="b">
            <a:normAutofit/>
          </a:bodyPr>
          <a:lstStyle>
            <a:lvl1pPr algn="ctr">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6011" y="685800"/>
            <a:ext cx="2460731" cy="3429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2043" y="2343149"/>
            <a:ext cx="4069619" cy="13716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C6EEB94-4962-43AA-9A92-AB31C584A663}"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48FB71-F1AD-4A05-82CD-E2017BA4A8A4}" type="slidenum">
              <a:rPr lang="en-GB" smtClean="0"/>
              <a:t>‹#›</a:t>
            </a:fld>
            <a:endParaRPr lang="en-GB"/>
          </a:p>
        </p:txBody>
      </p:sp>
    </p:spTree>
    <p:extLst>
      <p:ext uri="{BB962C8B-B14F-4D97-AF65-F5344CB8AC3E}">
        <p14:creationId xmlns:p14="http://schemas.microsoft.com/office/powerpoint/2010/main" val="1063554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3549649"/>
            <a:ext cx="7514033" cy="425054"/>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509" y="699084"/>
            <a:ext cx="6169458" cy="237373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3234" y="3974702"/>
            <a:ext cx="7514033"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C6EEB94-4962-43AA-9A92-AB31C584A663}"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48FB71-F1AD-4A05-82CD-E2017BA4A8A4}" type="slidenum">
              <a:rPr lang="en-GB" smtClean="0"/>
              <a:t>‹#›</a:t>
            </a:fld>
            <a:endParaRPr lang="en-GB"/>
          </a:p>
        </p:txBody>
      </p:sp>
    </p:spTree>
    <p:extLst>
      <p:ext uri="{BB962C8B-B14F-4D97-AF65-F5344CB8AC3E}">
        <p14:creationId xmlns:p14="http://schemas.microsoft.com/office/powerpoint/2010/main" val="1573003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514350"/>
            <a:ext cx="7514033" cy="2286000"/>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3257550"/>
            <a:ext cx="7514035" cy="10858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6EEB94-4962-43AA-9A92-AB31C584A663}"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48FB71-F1AD-4A05-82CD-E2017BA4A8A4}" type="slidenum">
              <a:rPr lang="en-GB" smtClean="0"/>
              <a:t>‹#›</a:t>
            </a:fld>
            <a:endParaRPr lang="en-GB"/>
          </a:p>
        </p:txBody>
      </p:sp>
    </p:spTree>
    <p:extLst>
      <p:ext uri="{BB962C8B-B14F-4D97-AF65-F5344CB8AC3E}">
        <p14:creationId xmlns:p14="http://schemas.microsoft.com/office/powerpoint/2010/main" val="4100695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64726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114549"/>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514351"/>
            <a:ext cx="6742509" cy="20573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827609" y="2571749"/>
            <a:ext cx="6399611" cy="28575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234" y="3257550"/>
            <a:ext cx="7514033" cy="10858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6EEB94-4962-43AA-9A92-AB31C584A663}"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48FB71-F1AD-4A05-82CD-E2017BA4A8A4}" type="slidenum">
              <a:rPr lang="en-GB" smtClean="0"/>
              <a:t>‹#›</a:t>
            </a:fld>
            <a:endParaRPr lang="en-GB"/>
          </a:p>
        </p:txBody>
      </p:sp>
    </p:spTree>
    <p:extLst>
      <p:ext uri="{BB962C8B-B14F-4D97-AF65-F5344CB8AC3E}">
        <p14:creationId xmlns:p14="http://schemas.microsoft.com/office/powerpoint/2010/main" val="1651854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2481436"/>
            <a:ext cx="7514032" cy="1101600"/>
          </a:xfrm>
        </p:spPr>
        <p:txBody>
          <a:bodyPr anchor="b">
            <a:normAutofit/>
          </a:bodyPr>
          <a:lstStyle>
            <a:lvl1pPr algn="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3583036"/>
            <a:ext cx="7514033" cy="6453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6EEB94-4962-43AA-9A92-AB31C584A663}"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48FB71-F1AD-4A05-82CD-E2017BA4A8A4}" type="slidenum">
              <a:rPr lang="en-GB" smtClean="0"/>
              <a:t>‹#›</a:t>
            </a:fld>
            <a:endParaRPr lang="en-GB"/>
          </a:p>
        </p:txBody>
      </p:sp>
    </p:spTree>
    <p:extLst>
      <p:ext uri="{BB962C8B-B14F-4D97-AF65-F5344CB8AC3E}">
        <p14:creationId xmlns:p14="http://schemas.microsoft.com/office/powerpoint/2010/main" val="1027855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64726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114549"/>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514351"/>
            <a:ext cx="6742509" cy="20573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235" y="2914650"/>
            <a:ext cx="7514033" cy="66675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3581400"/>
            <a:ext cx="7514033" cy="762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6EEB94-4962-43AA-9A92-AB31C584A663}"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48FB71-F1AD-4A05-82CD-E2017BA4A8A4}" type="slidenum">
              <a:rPr lang="en-GB" smtClean="0"/>
              <a:t>‹#›</a:t>
            </a:fld>
            <a:endParaRPr lang="en-GB"/>
          </a:p>
        </p:txBody>
      </p:sp>
    </p:spTree>
    <p:extLst>
      <p:ext uri="{BB962C8B-B14F-4D97-AF65-F5344CB8AC3E}">
        <p14:creationId xmlns:p14="http://schemas.microsoft.com/office/powerpoint/2010/main" val="24727063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514350"/>
            <a:ext cx="7514034" cy="2045494"/>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234" y="2628900"/>
            <a:ext cx="7514035" cy="62865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3257550"/>
            <a:ext cx="7514035" cy="10858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6EEB94-4962-43AA-9A92-AB31C584A663}"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48FB71-F1AD-4A05-82CD-E2017BA4A8A4}" type="slidenum">
              <a:rPr lang="en-GB" smtClean="0"/>
              <a:t>‹#›</a:t>
            </a:fld>
            <a:endParaRPr lang="en-GB"/>
          </a:p>
        </p:txBody>
      </p:sp>
    </p:spTree>
    <p:extLst>
      <p:ext uri="{BB962C8B-B14F-4D97-AF65-F5344CB8AC3E}">
        <p14:creationId xmlns:p14="http://schemas.microsoft.com/office/powerpoint/2010/main" val="2493276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911C7-5DD4-44A0-AD54-1F534AD507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E6ED97-99D1-48B1-BB16-87D7435B185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7EC10C-69EF-4583-A27A-4868D13275E5}"/>
              </a:ext>
            </a:extLst>
          </p:cNvPr>
          <p:cNvSpPr>
            <a:spLocks noGrp="1"/>
          </p:cNvSpPr>
          <p:nvPr>
            <p:ph type="dt" sz="half" idx="10"/>
          </p:nvPr>
        </p:nvSpPr>
        <p:spPr/>
        <p:txBody>
          <a:bodyPr/>
          <a:lstStyle/>
          <a:p>
            <a:fld id="{5CEAEDBA-C811-4B14-8BEC-9C5510E53813}" type="datetimeFigureOut">
              <a:rPr lang="en-GB" smtClean="0"/>
              <a:t>10/07/2019</a:t>
            </a:fld>
            <a:endParaRPr lang="en-GB"/>
          </a:p>
        </p:txBody>
      </p:sp>
      <p:sp>
        <p:nvSpPr>
          <p:cNvPr id="5" name="Footer Placeholder 4">
            <a:extLst>
              <a:ext uri="{FF2B5EF4-FFF2-40B4-BE49-F238E27FC236}">
                <a16:creationId xmlns:a16="http://schemas.microsoft.com/office/drawing/2014/main" id="{CE30F6BF-1EBF-4C21-924E-7142D71E9B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3760C5-268E-40FD-8BAE-0F97624C19B5}"/>
              </a:ext>
            </a:extLst>
          </p:cNvPr>
          <p:cNvSpPr>
            <a:spLocks noGrp="1"/>
          </p:cNvSpPr>
          <p:nvPr>
            <p:ph type="sldNum" sz="quarter" idx="12"/>
          </p:nvPr>
        </p:nvSpPr>
        <p:spPr/>
        <p:txBody>
          <a:bodyPr/>
          <a:lstStyle/>
          <a:p>
            <a:fld id="{A57C96BC-6A24-4589-9728-322753C62AE7}" type="slidenum">
              <a:rPr lang="en-GB" smtClean="0"/>
              <a:t>‹#›</a:t>
            </a:fld>
            <a:endParaRPr lang="en-GB"/>
          </a:p>
        </p:txBody>
      </p:sp>
    </p:spTree>
    <p:extLst>
      <p:ext uri="{BB962C8B-B14F-4D97-AF65-F5344CB8AC3E}">
        <p14:creationId xmlns:p14="http://schemas.microsoft.com/office/powerpoint/2010/main" val="1652287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6EEB94-4962-43AA-9A92-AB31C584A663}"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48FB71-F1AD-4A05-82CD-E2017BA4A8A4}" type="slidenum">
              <a:rPr lang="en-GB" smtClean="0"/>
              <a:t>‹#›</a:t>
            </a:fld>
            <a:endParaRPr lang="en-GB"/>
          </a:p>
        </p:txBody>
      </p:sp>
    </p:spTree>
    <p:extLst>
      <p:ext uri="{BB962C8B-B14F-4D97-AF65-F5344CB8AC3E}">
        <p14:creationId xmlns:p14="http://schemas.microsoft.com/office/powerpoint/2010/main" val="3399948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514350"/>
            <a:ext cx="1327777" cy="38290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234" y="514350"/>
            <a:ext cx="6014807" cy="382905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6EEB94-4962-43AA-9A92-AB31C584A663}"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48FB71-F1AD-4A05-82CD-E2017BA4A8A4}" type="slidenum">
              <a:rPr lang="en-GB" smtClean="0"/>
              <a:t>‹#›</a:t>
            </a:fld>
            <a:endParaRPr lang="en-GB"/>
          </a:p>
        </p:txBody>
      </p:sp>
    </p:spTree>
    <p:extLst>
      <p:ext uri="{BB962C8B-B14F-4D97-AF65-F5344CB8AC3E}">
        <p14:creationId xmlns:p14="http://schemas.microsoft.com/office/powerpoint/2010/main" val="2521844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3572"/>
            <a:ext cx="3761184" cy="5147072"/>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035052"/>
            <a:ext cx="6430967" cy="1962149"/>
          </a:xfrm>
        </p:spPr>
        <p:txBody>
          <a:bodyPr anchor="b">
            <a:normAutofit/>
          </a:bodyPr>
          <a:lstStyle>
            <a:lvl1pPr algn="r">
              <a:defRPr sz="4500">
                <a:effectLst/>
              </a:defRPr>
            </a:lvl1pPr>
          </a:lstStyle>
          <a:p>
            <a:r>
              <a:rPr lang="en-US"/>
              <a:t>Click to edit Master title style</a:t>
            </a:r>
            <a:endParaRPr lang="en-US" dirty="0"/>
          </a:p>
        </p:txBody>
      </p:sp>
      <p:sp>
        <p:nvSpPr>
          <p:cNvPr id="3" name="Subtitle 2"/>
          <p:cNvSpPr>
            <a:spLocks noGrp="1"/>
          </p:cNvSpPr>
          <p:nvPr>
            <p:ph type="subTitle" idx="1"/>
          </p:nvPr>
        </p:nvSpPr>
        <p:spPr>
          <a:xfrm>
            <a:off x="3386533" y="2997200"/>
            <a:ext cx="5240734" cy="1041401"/>
          </a:xfrm>
        </p:spPr>
        <p:txBody>
          <a:bodyPr anchor="t">
            <a:normAutofit/>
          </a:bodyPr>
          <a:lstStyle>
            <a:lvl1pPr marL="0" indent="0" algn="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7/10/2019</a:t>
            </a:fld>
            <a:endParaRPr lang="en-US" dirty="0"/>
          </a:p>
        </p:txBody>
      </p:sp>
      <p:sp>
        <p:nvSpPr>
          <p:cNvPr id="5" name="Footer Placeholder 4"/>
          <p:cNvSpPr>
            <a:spLocks noGrp="1"/>
          </p:cNvSpPr>
          <p:nvPr>
            <p:ph type="ftr" sz="quarter" idx="11"/>
          </p:nvPr>
        </p:nvSpPr>
        <p:spPr>
          <a:xfrm>
            <a:off x="3999309" y="4412457"/>
            <a:ext cx="3243033" cy="273844"/>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1794398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13893" y="4400349"/>
            <a:ext cx="41337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48058404"/>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000249"/>
            <a:ext cx="6698060" cy="1582787"/>
          </a:xfrm>
        </p:spPr>
        <p:txBody>
          <a:bodyPr anchor="b"/>
          <a:lstStyle>
            <a:lvl1pPr algn="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29209" y="3583036"/>
            <a:ext cx="6698061" cy="6453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97035850"/>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514351"/>
            <a:ext cx="7514035" cy="131444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13235" y="2000250"/>
            <a:ext cx="3671291" cy="234315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55975" y="2000250"/>
            <a:ext cx="3671292" cy="234315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22069634"/>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134" y="1993900"/>
            <a:ext cx="3455391" cy="432197"/>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13233" y="2501503"/>
            <a:ext cx="3671292" cy="184189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0366" y="2000250"/>
            <a:ext cx="3466903" cy="432197"/>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955975" y="2501503"/>
            <a:ext cx="3671292" cy="184189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85897538"/>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40338553"/>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8728318"/>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1200150"/>
            <a:ext cx="2661841" cy="10287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946525" y="514350"/>
            <a:ext cx="4680743" cy="382905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234" y="2228850"/>
            <a:ext cx="2661841" cy="13716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882368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9CF1B-59AB-437E-99AC-89EC0462C16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EB6DE2-433D-4BAB-82E0-2CBD6D99E54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F5EB8B6-F7B7-4C28-AB9A-2E4787FDDB5B}"/>
              </a:ext>
            </a:extLst>
          </p:cNvPr>
          <p:cNvSpPr>
            <a:spLocks noGrp="1"/>
          </p:cNvSpPr>
          <p:nvPr>
            <p:ph type="dt" sz="half" idx="10"/>
          </p:nvPr>
        </p:nvSpPr>
        <p:spPr/>
        <p:txBody>
          <a:bodyPr/>
          <a:lstStyle/>
          <a:p>
            <a:fld id="{5CEAEDBA-C811-4B14-8BEC-9C5510E53813}" type="datetimeFigureOut">
              <a:rPr lang="en-GB" smtClean="0"/>
              <a:t>10/07/2019</a:t>
            </a:fld>
            <a:endParaRPr lang="en-GB"/>
          </a:p>
        </p:txBody>
      </p:sp>
      <p:sp>
        <p:nvSpPr>
          <p:cNvPr id="5" name="Footer Placeholder 4">
            <a:extLst>
              <a:ext uri="{FF2B5EF4-FFF2-40B4-BE49-F238E27FC236}">
                <a16:creationId xmlns:a16="http://schemas.microsoft.com/office/drawing/2014/main" id="{4DF3BFAD-D2CD-4090-8521-95BD83A9FF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17330B-38DB-456E-A2D8-476D06C00D71}"/>
              </a:ext>
            </a:extLst>
          </p:cNvPr>
          <p:cNvSpPr>
            <a:spLocks noGrp="1"/>
          </p:cNvSpPr>
          <p:nvPr>
            <p:ph type="sldNum" sz="quarter" idx="12"/>
          </p:nvPr>
        </p:nvSpPr>
        <p:spPr/>
        <p:txBody>
          <a:bodyPr/>
          <a:lstStyle/>
          <a:p>
            <a:fld id="{A57C96BC-6A24-4589-9728-322753C62AE7}" type="slidenum">
              <a:rPr lang="en-GB" smtClean="0"/>
              <a:t>‹#›</a:t>
            </a:fld>
            <a:endParaRPr lang="en-GB"/>
          </a:p>
        </p:txBody>
      </p:sp>
    </p:spTree>
    <p:extLst>
      <p:ext uri="{BB962C8B-B14F-4D97-AF65-F5344CB8AC3E}">
        <p14:creationId xmlns:p14="http://schemas.microsoft.com/office/powerpoint/2010/main" val="3744115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314449"/>
            <a:ext cx="4069619" cy="1028700"/>
          </a:xfrm>
        </p:spPr>
        <p:txBody>
          <a:bodyPr anchor="b">
            <a:normAutofit/>
          </a:bodyPr>
          <a:lstStyle>
            <a:lvl1pPr algn="ctr">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6011" y="685800"/>
            <a:ext cx="2460731" cy="3429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1112043" y="2343149"/>
            <a:ext cx="4069619" cy="13716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51592183"/>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3549649"/>
            <a:ext cx="7514033" cy="425054"/>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509" y="699084"/>
            <a:ext cx="6169458" cy="237373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1113234" y="3974702"/>
            <a:ext cx="7514033"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56735523"/>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514350"/>
            <a:ext cx="7514033" cy="2286000"/>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3257550"/>
            <a:ext cx="7514035" cy="10858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51177280"/>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64726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114549"/>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514351"/>
            <a:ext cx="6742509" cy="20573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827609" y="2571749"/>
            <a:ext cx="6399611" cy="28575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1113234" y="3257550"/>
            <a:ext cx="7514033" cy="10858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3345278"/>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2481436"/>
            <a:ext cx="7514032" cy="1101600"/>
          </a:xfrm>
        </p:spPr>
        <p:txBody>
          <a:bodyPr anchor="b">
            <a:normAutofit/>
          </a:bodyPr>
          <a:lstStyle>
            <a:lvl1pPr algn="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3583036"/>
            <a:ext cx="7514033" cy="6453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16010976"/>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64726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114549"/>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514351"/>
            <a:ext cx="6742509" cy="20573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235" y="2914650"/>
            <a:ext cx="7514033" cy="66675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234" y="3581400"/>
            <a:ext cx="7514033" cy="762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00155074"/>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514350"/>
            <a:ext cx="7514034" cy="2045494"/>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234" y="2628900"/>
            <a:ext cx="7514035" cy="62865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234" y="3257550"/>
            <a:ext cx="7514035" cy="10858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71261374"/>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5149942"/>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514350"/>
            <a:ext cx="1327777" cy="38290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234" y="514350"/>
            <a:ext cx="6014807" cy="382905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33576292"/>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FEAAB3-F942-472B-84A2-8A7F2B604881}"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FC2C3B-BE49-4021-ACCE-A881C09DA26B}" type="slidenum">
              <a:rPr lang="en-GB" smtClean="0"/>
              <a:t>‹#›</a:t>
            </a:fld>
            <a:endParaRPr lang="en-GB"/>
          </a:p>
        </p:txBody>
      </p:sp>
    </p:spTree>
    <p:extLst>
      <p:ext uri="{BB962C8B-B14F-4D97-AF65-F5344CB8AC3E}">
        <p14:creationId xmlns:p14="http://schemas.microsoft.com/office/powerpoint/2010/main" val="179342966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DB65D-45F7-4F99-BE50-7B6BE0108A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FA7F94-D537-4095-9FF9-C1F29032FEF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425AE4E-CB63-4D83-9307-265E9837D780}"/>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A1DC7F6-4225-410C-8E40-CD0F3DB444AB}"/>
              </a:ext>
            </a:extLst>
          </p:cNvPr>
          <p:cNvSpPr>
            <a:spLocks noGrp="1"/>
          </p:cNvSpPr>
          <p:nvPr>
            <p:ph type="dt" sz="half" idx="10"/>
          </p:nvPr>
        </p:nvSpPr>
        <p:spPr/>
        <p:txBody>
          <a:bodyPr/>
          <a:lstStyle/>
          <a:p>
            <a:fld id="{5CEAEDBA-C811-4B14-8BEC-9C5510E53813}" type="datetimeFigureOut">
              <a:rPr lang="en-GB" smtClean="0"/>
              <a:t>10/07/2019</a:t>
            </a:fld>
            <a:endParaRPr lang="en-GB"/>
          </a:p>
        </p:txBody>
      </p:sp>
      <p:sp>
        <p:nvSpPr>
          <p:cNvPr id="6" name="Footer Placeholder 5">
            <a:extLst>
              <a:ext uri="{FF2B5EF4-FFF2-40B4-BE49-F238E27FC236}">
                <a16:creationId xmlns:a16="http://schemas.microsoft.com/office/drawing/2014/main" id="{AE159BDA-704A-4A20-8D79-F413226BC6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4070A9-D662-49F9-A743-62DEE305E6C0}"/>
              </a:ext>
            </a:extLst>
          </p:cNvPr>
          <p:cNvSpPr>
            <a:spLocks noGrp="1"/>
          </p:cNvSpPr>
          <p:nvPr>
            <p:ph type="sldNum" sz="quarter" idx="12"/>
          </p:nvPr>
        </p:nvSpPr>
        <p:spPr/>
        <p:txBody>
          <a:bodyPr/>
          <a:lstStyle/>
          <a:p>
            <a:fld id="{A57C96BC-6A24-4589-9728-322753C62AE7}" type="slidenum">
              <a:rPr lang="en-GB" smtClean="0"/>
              <a:t>‹#›</a:t>
            </a:fld>
            <a:endParaRPr lang="en-GB"/>
          </a:p>
        </p:txBody>
      </p:sp>
    </p:spTree>
    <p:extLst>
      <p:ext uri="{BB962C8B-B14F-4D97-AF65-F5344CB8AC3E}">
        <p14:creationId xmlns:p14="http://schemas.microsoft.com/office/powerpoint/2010/main" val="10309464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FEAAB3-F942-472B-84A2-8A7F2B604881}"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FC2C3B-BE49-4021-ACCE-A881C09DA26B}" type="slidenum">
              <a:rPr lang="en-GB" smtClean="0"/>
              <a:t>‹#›</a:t>
            </a:fld>
            <a:endParaRPr lang="en-GB"/>
          </a:p>
        </p:txBody>
      </p:sp>
    </p:spTree>
    <p:extLst>
      <p:ext uri="{BB962C8B-B14F-4D97-AF65-F5344CB8AC3E}">
        <p14:creationId xmlns:p14="http://schemas.microsoft.com/office/powerpoint/2010/main" val="2194390104"/>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FEAAB3-F942-472B-84A2-8A7F2B604881}"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FC2C3B-BE49-4021-ACCE-A881C09DA26B}" type="slidenum">
              <a:rPr lang="en-GB" smtClean="0"/>
              <a:t>‹#›</a:t>
            </a:fld>
            <a:endParaRPr lang="en-GB"/>
          </a:p>
        </p:txBody>
      </p:sp>
    </p:spTree>
    <p:extLst>
      <p:ext uri="{BB962C8B-B14F-4D97-AF65-F5344CB8AC3E}">
        <p14:creationId xmlns:p14="http://schemas.microsoft.com/office/powerpoint/2010/main" val="100219402"/>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FEAAB3-F942-472B-84A2-8A7F2B604881}"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FC2C3B-BE49-4021-ACCE-A881C09DA26B}" type="slidenum">
              <a:rPr lang="en-GB" smtClean="0"/>
              <a:t>‹#›</a:t>
            </a:fld>
            <a:endParaRPr lang="en-GB"/>
          </a:p>
        </p:txBody>
      </p:sp>
    </p:spTree>
    <p:extLst>
      <p:ext uri="{BB962C8B-B14F-4D97-AF65-F5344CB8AC3E}">
        <p14:creationId xmlns:p14="http://schemas.microsoft.com/office/powerpoint/2010/main" val="1363060228"/>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FEAAB3-F942-472B-84A2-8A7F2B604881}" type="datetimeFigureOut">
              <a:rPr lang="en-GB" smtClean="0"/>
              <a:t>10/07/2019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BFC2C3B-BE49-4021-ACCE-A881C09DA26B}" type="slidenum">
              <a:rPr lang="en-GB" smtClean="0"/>
              <a:t>‹#›</a:t>
            </a:fld>
            <a:endParaRPr lang="en-GB"/>
          </a:p>
        </p:txBody>
      </p:sp>
    </p:spTree>
    <p:extLst>
      <p:ext uri="{BB962C8B-B14F-4D97-AF65-F5344CB8AC3E}">
        <p14:creationId xmlns:p14="http://schemas.microsoft.com/office/powerpoint/2010/main" val="1345736741"/>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FEAAB3-F942-472B-84A2-8A7F2B604881}" type="datetimeFigureOut">
              <a:rPr lang="en-GB" smtClean="0"/>
              <a:t>10/07/2019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BFC2C3B-BE49-4021-ACCE-A881C09DA26B}" type="slidenum">
              <a:rPr lang="en-GB" smtClean="0"/>
              <a:t>‹#›</a:t>
            </a:fld>
            <a:endParaRPr lang="en-GB"/>
          </a:p>
        </p:txBody>
      </p:sp>
    </p:spTree>
    <p:extLst>
      <p:ext uri="{BB962C8B-B14F-4D97-AF65-F5344CB8AC3E}">
        <p14:creationId xmlns:p14="http://schemas.microsoft.com/office/powerpoint/2010/main" val="192399132"/>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AAB3-F942-472B-84A2-8A7F2B604881}" type="datetimeFigureOut">
              <a:rPr lang="en-GB" smtClean="0"/>
              <a:t>10/07/2019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BFC2C3B-BE49-4021-ACCE-A881C09DA26B}" type="slidenum">
              <a:rPr lang="en-GB" smtClean="0"/>
              <a:t>‹#›</a:t>
            </a:fld>
            <a:endParaRPr lang="en-GB"/>
          </a:p>
        </p:txBody>
      </p:sp>
    </p:spTree>
    <p:extLst>
      <p:ext uri="{BB962C8B-B14F-4D97-AF65-F5344CB8AC3E}">
        <p14:creationId xmlns:p14="http://schemas.microsoft.com/office/powerpoint/2010/main" val="851624090"/>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4FEAAB3-F942-472B-84A2-8A7F2B604881}"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FC2C3B-BE49-4021-ACCE-A881C09DA26B}" type="slidenum">
              <a:rPr lang="en-GB" smtClean="0"/>
              <a:t>‹#›</a:t>
            </a:fld>
            <a:endParaRPr lang="en-GB"/>
          </a:p>
        </p:txBody>
      </p:sp>
    </p:spTree>
    <p:extLst>
      <p:ext uri="{BB962C8B-B14F-4D97-AF65-F5344CB8AC3E}">
        <p14:creationId xmlns:p14="http://schemas.microsoft.com/office/powerpoint/2010/main" val="1242973622"/>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54FEAAB3-F942-472B-84A2-8A7F2B604881}" type="datetimeFigureOut">
              <a:rPr lang="en-GB" smtClean="0"/>
              <a:t>10/07/2019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FC2C3B-BE49-4021-ACCE-A881C09DA26B}" type="slidenum">
              <a:rPr lang="en-GB" smtClean="0"/>
              <a:t>‹#›</a:t>
            </a:fld>
            <a:endParaRPr lang="en-GB"/>
          </a:p>
        </p:txBody>
      </p:sp>
    </p:spTree>
    <p:extLst>
      <p:ext uri="{BB962C8B-B14F-4D97-AF65-F5344CB8AC3E}">
        <p14:creationId xmlns:p14="http://schemas.microsoft.com/office/powerpoint/2010/main" val="2666429015"/>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FEAAB3-F942-472B-84A2-8A7F2B604881}"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FC2C3B-BE49-4021-ACCE-A881C09DA26B}" type="slidenum">
              <a:rPr lang="en-GB" smtClean="0"/>
              <a:t>‹#›</a:t>
            </a:fld>
            <a:endParaRPr lang="en-GB"/>
          </a:p>
        </p:txBody>
      </p:sp>
    </p:spTree>
    <p:extLst>
      <p:ext uri="{BB962C8B-B14F-4D97-AF65-F5344CB8AC3E}">
        <p14:creationId xmlns:p14="http://schemas.microsoft.com/office/powerpoint/2010/main" val="145677977"/>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FEAAB3-F942-472B-84A2-8A7F2B604881}"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FC2C3B-BE49-4021-ACCE-A881C09DA26B}" type="slidenum">
              <a:rPr lang="en-GB" smtClean="0"/>
              <a:t>‹#›</a:t>
            </a:fld>
            <a:endParaRPr lang="en-GB"/>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254399325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EE5CF-2944-4980-AF75-779EFAD71C80}"/>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71398B-0A0C-4728-8BF2-8A0BE20B1DB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66A0CC5-D34E-44C2-B0BC-4525098013FA}"/>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407E1A-CDAE-46E9-BC66-CF4084D9052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AD98803-9F82-40F6-BB53-312F2B49FCF1}"/>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FCC1F9E-09F1-40B9-B142-899C2F2001C8}"/>
              </a:ext>
            </a:extLst>
          </p:cNvPr>
          <p:cNvSpPr>
            <a:spLocks noGrp="1"/>
          </p:cNvSpPr>
          <p:nvPr>
            <p:ph type="dt" sz="half" idx="10"/>
          </p:nvPr>
        </p:nvSpPr>
        <p:spPr/>
        <p:txBody>
          <a:bodyPr/>
          <a:lstStyle/>
          <a:p>
            <a:fld id="{5CEAEDBA-C811-4B14-8BEC-9C5510E53813}" type="datetimeFigureOut">
              <a:rPr lang="en-GB" smtClean="0"/>
              <a:t>10/07/2019</a:t>
            </a:fld>
            <a:endParaRPr lang="en-GB"/>
          </a:p>
        </p:txBody>
      </p:sp>
      <p:sp>
        <p:nvSpPr>
          <p:cNvPr id="8" name="Footer Placeholder 7">
            <a:extLst>
              <a:ext uri="{FF2B5EF4-FFF2-40B4-BE49-F238E27FC236}">
                <a16:creationId xmlns:a16="http://schemas.microsoft.com/office/drawing/2014/main" id="{2B2A6DE6-4D65-4B78-A5F5-309E31CC770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6C457D8-B45D-45E6-BFA5-01367CA3C0C2}"/>
              </a:ext>
            </a:extLst>
          </p:cNvPr>
          <p:cNvSpPr>
            <a:spLocks noGrp="1"/>
          </p:cNvSpPr>
          <p:nvPr>
            <p:ph type="sldNum" sz="quarter" idx="12"/>
          </p:nvPr>
        </p:nvSpPr>
        <p:spPr/>
        <p:txBody>
          <a:bodyPr/>
          <a:lstStyle/>
          <a:p>
            <a:fld id="{A57C96BC-6A24-4589-9728-322753C62AE7}" type="slidenum">
              <a:rPr lang="en-GB" smtClean="0"/>
              <a:t>‹#›</a:t>
            </a:fld>
            <a:endParaRPr lang="en-GB"/>
          </a:p>
        </p:txBody>
      </p:sp>
    </p:spTree>
    <p:extLst>
      <p:ext uri="{BB962C8B-B14F-4D97-AF65-F5344CB8AC3E}">
        <p14:creationId xmlns:p14="http://schemas.microsoft.com/office/powerpoint/2010/main" val="16005481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FEAAB3-F942-472B-84A2-8A7F2B604881}"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FC2C3B-BE49-4021-ACCE-A881C09DA26B}" type="slidenum">
              <a:rPr lang="en-GB" smtClean="0"/>
              <a:t>‹#›</a:t>
            </a:fld>
            <a:endParaRPr lang="en-GB"/>
          </a:p>
        </p:txBody>
      </p:sp>
    </p:spTree>
    <p:extLst>
      <p:ext uri="{BB962C8B-B14F-4D97-AF65-F5344CB8AC3E}">
        <p14:creationId xmlns:p14="http://schemas.microsoft.com/office/powerpoint/2010/main" val="3110465812"/>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FEAAB3-F942-472B-84A2-8A7F2B604881}"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FC2C3B-BE49-4021-ACCE-A881C09DA26B}" type="slidenum">
              <a:rPr lang="en-GB" smtClean="0"/>
              <a:t>‹#›</a:t>
            </a:fld>
            <a:endParaRPr lang="en-GB"/>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45415910"/>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FEAAB3-F942-472B-84A2-8A7F2B604881}"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FC2C3B-BE49-4021-ACCE-A881C09DA26B}" type="slidenum">
              <a:rPr lang="en-GB" smtClean="0"/>
              <a:t>‹#›</a:t>
            </a:fld>
            <a:endParaRPr lang="en-GB"/>
          </a:p>
        </p:txBody>
      </p:sp>
    </p:spTree>
    <p:extLst>
      <p:ext uri="{BB962C8B-B14F-4D97-AF65-F5344CB8AC3E}">
        <p14:creationId xmlns:p14="http://schemas.microsoft.com/office/powerpoint/2010/main" val="2300177453"/>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FEAAB3-F942-472B-84A2-8A7F2B604881}"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FC2C3B-BE49-4021-ACCE-A881C09DA26B}" type="slidenum">
              <a:rPr lang="en-GB" smtClean="0"/>
              <a:t>‹#›</a:t>
            </a:fld>
            <a:endParaRPr lang="en-GB"/>
          </a:p>
        </p:txBody>
      </p:sp>
    </p:spTree>
    <p:extLst>
      <p:ext uri="{BB962C8B-B14F-4D97-AF65-F5344CB8AC3E}">
        <p14:creationId xmlns:p14="http://schemas.microsoft.com/office/powerpoint/2010/main" val="2380263561"/>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FEAAB3-F942-472B-84A2-8A7F2B604881}" type="datetimeFigureOut">
              <a:rPr lang="en-GB" smtClean="0"/>
              <a:t>10/07/2019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FC2C3B-BE49-4021-ACCE-A881C09DA26B}" type="slidenum">
              <a:rPr lang="en-GB" smtClean="0"/>
              <a:t>‹#›</a:t>
            </a:fld>
            <a:endParaRPr lang="en-GB"/>
          </a:p>
        </p:txBody>
      </p:sp>
    </p:spTree>
    <p:extLst>
      <p:ext uri="{BB962C8B-B14F-4D97-AF65-F5344CB8AC3E}">
        <p14:creationId xmlns:p14="http://schemas.microsoft.com/office/powerpoint/2010/main" val="409078734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33B5E-F574-4FDF-B00B-DF9B8253F8E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0FDFBC4-560D-492C-A77A-AD55A580DE19}"/>
              </a:ext>
            </a:extLst>
          </p:cNvPr>
          <p:cNvSpPr>
            <a:spLocks noGrp="1"/>
          </p:cNvSpPr>
          <p:nvPr>
            <p:ph type="dt" sz="half" idx="10"/>
          </p:nvPr>
        </p:nvSpPr>
        <p:spPr/>
        <p:txBody>
          <a:bodyPr/>
          <a:lstStyle/>
          <a:p>
            <a:fld id="{5CEAEDBA-C811-4B14-8BEC-9C5510E53813}" type="datetimeFigureOut">
              <a:rPr lang="en-GB" smtClean="0"/>
              <a:t>10/07/2019</a:t>
            </a:fld>
            <a:endParaRPr lang="en-GB"/>
          </a:p>
        </p:txBody>
      </p:sp>
      <p:sp>
        <p:nvSpPr>
          <p:cNvPr id="4" name="Footer Placeholder 3">
            <a:extLst>
              <a:ext uri="{FF2B5EF4-FFF2-40B4-BE49-F238E27FC236}">
                <a16:creationId xmlns:a16="http://schemas.microsoft.com/office/drawing/2014/main" id="{D1CC32C5-60F5-42E5-9448-B7986CC960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05A8ECD-8101-4E89-9D5F-966FFA9E5A24}"/>
              </a:ext>
            </a:extLst>
          </p:cNvPr>
          <p:cNvSpPr>
            <a:spLocks noGrp="1"/>
          </p:cNvSpPr>
          <p:nvPr>
            <p:ph type="sldNum" sz="quarter" idx="12"/>
          </p:nvPr>
        </p:nvSpPr>
        <p:spPr/>
        <p:txBody>
          <a:bodyPr/>
          <a:lstStyle/>
          <a:p>
            <a:fld id="{A57C96BC-6A24-4589-9728-322753C62AE7}" type="slidenum">
              <a:rPr lang="en-GB" smtClean="0"/>
              <a:t>‹#›</a:t>
            </a:fld>
            <a:endParaRPr lang="en-GB"/>
          </a:p>
        </p:txBody>
      </p:sp>
    </p:spTree>
    <p:extLst>
      <p:ext uri="{BB962C8B-B14F-4D97-AF65-F5344CB8AC3E}">
        <p14:creationId xmlns:p14="http://schemas.microsoft.com/office/powerpoint/2010/main" val="2313479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E42840-E204-488D-8A63-1642DBA973C3}"/>
              </a:ext>
            </a:extLst>
          </p:cNvPr>
          <p:cNvSpPr>
            <a:spLocks noGrp="1"/>
          </p:cNvSpPr>
          <p:nvPr>
            <p:ph type="dt" sz="half" idx="10"/>
          </p:nvPr>
        </p:nvSpPr>
        <p:spPr/>
        <p:txBody>
          <a:bodyPr/>
          <a:lstStyle/>
          <a:p>
            <a:fld id="{5CEAEDBA-C811-4B14-8BEC-9C5510E53813}" type="datetimeFigureOut">
              <a:rPr lang="en-GB" smtClean="0"/>
              <a:t>10/07/2019</a:t>
            </a:fld>
            <a:endParaRPr lang="en-GB"/>
          </a:p>
        </p:txBody>
      </p:sp>
      <p:sp>
        <p:nvSpPr>
          <p:cNvPr id="3" name="Footer Placeholder 2">
            <a:extLst>
              <a:ext uri="{FF2B5EF4-FFF2-40B4-BE49-F238E27FC236}">
                <a16:creationId xmlns:a16="http://schemas.microsoft.com/office/drawing/2014/main" id="{F2EC4FA3-5257-4EC3-AD33-B7A391BF493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B080D47-DFDD-425B-85F3-7243FD76660D}"/>
              </a:ext>
            </a:extLst>
          </p:cNvPr>
          <p:cNvSpPr>
            <a:spLocks noGrp="1"/>
          </p:cNvSpPr>
          <p:nvPr>
            <p:ph type="sldNum" sz="quarter" idx="12"/>
          </p:nvPr>
        </p:nvSpPr>
        <p:spPr/>
        <p:txBody>
          <a:bodyPr/>
          <a:lstStyle/>
          <a:p>
            <a:fld id="{A57C96BC-6A24-4589-9728-322753C62AE7}" type="slidenum">
              <a:rPr lang="en-GB" smtClean="0"/>
              <a:t>‹#›</a:t>
            </a:fld>
            <a:endParaRPr lang="en-GB"/>
          </a:p>
        </p:txBody>
      </p:sp>
    </p:spTree>
    <p:extLst>
      <p:ext uri="{BB962C8B-B14F-4D97-AF65-F5344CB8AC3E}">
        <p14:creationId xmlns:p14="http://schemas.microsoft.com/office/powerpoint/2010/main" val="157825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6.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7.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86"/>
            <a:ext cx="9143999" cy="5142214"/>
          </a:xfrm>
          <a:prstGeom prst="rect">
            <a:avLst/>
          </a:prstGeom>
        </p:spPr>
      </p:pic>
    </p:spTree>
    <p:extLst>
      <p:ext uri="{BB962C8B-B14F-4D97-AF65-F5344CB8AC3E}">
        <p14:creationId xmlns:p14="http://schemas.microsoft.com/office/powerpoint/2010/main" val="4033387178"/>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938840"/>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5CE075-9365-476E-A46A-7EB0986B87A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C0CA7D-A52C-4881-B348-1439D0BC167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091B4C-208B-45C4-94AA-0EAABC2AD5F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CEAEDBA-C811-4B14-8BEC-9C5510E53813}" type="datetimeFigureOut">
              <a:rPr lang="en-GB" smtClean="0"/>
              <a:t>10/07/2019</a:t>
            </a:fld>
            <a:endParaRPr lang="en-GB"/>
          </a:p>
        </p:txBody>
      </p:sp>
      <p:sp>
        <p:nvSpPr>
          <p:cNvPr id="5" name="Footer Placeholder 4">
            <a:extLst>
              <a:ext uri="{FF2B5EF4-FFF2-40B4-BE49-F238E27FC236}">
                <a16:creationId xmlns:a16="http://schemas.microsoft.com/office/drawing/2014/main" id="{6E5E27DD-3C5D-453D-9D58-50C17A5B55B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468C5A4-30A2-420B-8E94-3A14FE8CCC8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57C96BC-6A24-4589-9728-322753C62AE7}" type="slidenum">
              <a:rPr lang="en-GB" smtClean="0"/>
              <a:t>‹#›</a:t>
            </a:fld>
            <a:endParaRPr lang="en-GB"/>
          </a:p>
        </p:txBody>
      </p:sp>
    </p:spTree>
    <p:extLst>
      <p:ext uri="{BB962C8B-B14F-4D97-AF65-F5344CB8AC3E}">
        <p14:creationId xmlns:p14="http://schemas.microsoft.com/office/powerpoint/2010/main" val="69201260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bwMode="auto">
          <a:xfrm>
            <a:off x="990600" y="1485900"/>
            <a:ext cx="70866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075" name="Rectangle 3"/>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endParaRPr lang="en-GB" altLang="en-US"/>
          </a:p>
        </p:txBody>
      </p:sp>
      <p:sp>
        <p:nvSpPr>
          <p:cNvPr id="3077" name="Rectangle 5"/>
          <p:cNvSpPr>
            <a:spLocks noGrp="1" noChangeArrowheads="1"/>
          </p:cNvSpPr>
          <p:nvPr>
            <p:ph type="dt" sz="half" idx="2"/>
          </p:nvPr>
        </p:nvSpPr>
        <p:spPr bwMode="auto">
          <a:xfrm>
            <a:off x="6858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endParaRPr lang="en-GB" altLang="en-US"/>
          </a:p>
        </p:txBody>
      </p:sp>
      <p:sp>
        <p:nvSpPr>
          <p:cNvPr id="3078" name="Rectangle 6"/>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endParaRPr lang="en-GB" altLang="en-US"/>
          </a:p>
        </p:txBody>
      </p:sp>
      <p:sp>
        <p:nvSpPr>
          <p:cNvPr id="3079" name="Rectangle 7"/>
          <p:cNvSpPr>
            <a:spLocks noGrp="1" noChangeArrowheads="1"/>
          </p:cNvSpPr>
          <p:nvPr>
            <p:ph type="sldNum" sz="quarter" idx="4"/>
          </p:nvPr>
        </p:nvSpPr>
        <p:spPr bwMode="auto">
          <a:xfrm>
            <a:off x="6553200" y="4686300"/>
            <a:ext cx="4572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fld id="{FB3730EE-64E7-4D93-807E-E0BA729A35AB}" type="slidenum">
              <a:rPr lang="en-GB" altLang="en-US"/>
              <a:pPr/>
              <a:t>‹#›</a:t>
            </a:fld>
            <a:endParaRPr lang="en-GB" altLang="en-US"/>
          </a:p>
        </p:txBody>
      </p:sp>
      <p:pic>
        <p:nvPicPr>
          <p:cNvPr id="3081" name="Picture 9" descr="CCCU logo - main"/>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659563" y="4382692"/>
            <a:ext cx="2201862" cy="67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581384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eaLnBrk="1" fontAlgn="base" hangingPunct="1">
        <a:spcBef>
          <a:spcPct val="0"/>
        </a:spcBef>
        <a:spcAft>
          <a:spcPct val="0"/>
        </a:spcAft>
        <a:defRPr sz="3300" kern="12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Humnst777 BT" panose="020B0603030504020204" pitchFamily="34" charset="0"/>
        </a:defRPr>
      </a:lvl2pPr>
      <a:lvl3pPr algn="ctr" rtl="0" eaLnBrk="1" fontAlgn="base" hangingPunct="1">
        <a:spcBef>
          <a:spcPct val="0"/>
        </a:spcBef>
        <a:spcAft>
          <a:spcPct val="0"/>
        </a:spcAft>
        <a:defRPr sz="3300">
          <a:solidFill>
            <a:schemeClr val="tx2"/>
          </a:solidFill>
          <a:latin typeface="Humnst777 BT" panose="020B0603030504020204" pitchFamily="34" charset="0"/>
        </a:defRPr>
      </a:lvl3pPr>
      <a:lvl4pPr algn="ctr" rtl="0" eaLnBrk="1" fontAlgn="base" hangingPunct="1">
        <a:spcBef>
          <a:spcPct val="0"/>
        </a:spcBef>
        <a:spcAft>
          <a:spcPct val="0"/>
        </a:spcAft>
        <a:defRPr sz="3300">
          <a:solidFill>
            <a:schemeClr val="tx2"/>
          </a:solidFill>
          <a:latin typeface="Humnst777 BT" panose="020B0603030504020204" pitchFamily="34" charset="0"/>
        </a:defRPr>
      </a:lvl4pPr>
      <a:lvl5pPr algn="ctr" rtl="0" eaLnBrk="1" fontAlgn="base" hangingPunct="1">
        <a:spcBef>
          <a:spcPct val="0"/>
        </a:spcBef>
        <a:spcAft>
          <a:spcPct val="0"/>
        </a:spcAft>
        <a:defRPr sz="3300">
          <a:solidFill>
            <a:schemeClr val="tx2"/>
          </a:solidFill>
          <a:latin typeface="Humnst777 BT" panose="020B0603030504020204" pitchFamily="34" charset="0"/>
        </a:defRPr>
      </a:lvl5pPr>
      <a:lvl6pPr marL="342900" algn="ctr" rtl="0" eaLnBrk="1" fontAlgn="base" hangingPunct="1">
        <a:spcBef>
          <a:spcPct val="0"/>
        </a:spcBef>
        <a:spcAft>
          <a:spcPct val="0"/>
        </a:spcAft>
        <a:defRPr sz="3300">
          <a:solidFill>
            <a:schemeClr val="tx2"/>
          </a:solidFill>
          <a:latin typeface="Humnst777 BT" panose="020B0603030504020204" pitchFamily="34" charset="0"/>
        </a:defRPr>
      </a:lvl6pPr>
      <a:lvl7pPr marL="685800" algn="ctr" rtl="0" eaLnBrk="1" fontAlgn="base" hangingPunct="1">
        <a:spcBef>
          <a:spcPct val="0"/>
        </a:spcBef>
        <a:spcAft>
          <a:spcPct val="0"/>
        </a:spcAft>
        <a:defRPr sz="3300">
          <a:solidFill>
            <a:schemeClr val="tx2"/>
          </a:solidFill>
          <a:latin typeface="Humnst777 BT" panose="020B0603030504020204" pitchFamily="34" charset="0"/>
        </a:defRPr>
      </a:lvl7pPr>
      <a:lvl8pPr marL="1028700" algn="ctr" rtl="0" eaLnBrk="1" fontAlgn="base" hangingPunct="1">
        <a:spcBef>
          <a:spcPct val="0"/>
        </a:spcBef>
        <a:spcAft>
          <a:spcPct val="0"/>
        </a:spcAft>
        <a:defRPr sz="3300">
          <a:solidFill>
            <a:schemeClr val="tx2"/>
          </a:solidFill>
          <a:latin typeface="Humnst777 BT" panose="020B0603030504020204" pitchFamily="34" charset="0"/>
        </a:defRPr>
      </a:lvl8pPr>
      <a:lvl9pPr marL="1371600" algn="ctr" rtl="0" eaLnBrk="1" fontAlgn="base" hangingPunct="1">
        <a:spcBef>
          <a:spcPct val="0"/>
        </a:spcBef>
        <a:spcAft>
          <a:spcPct val="0"/>
        </a:spcAft>
        <a:defRPr sz="3300">
          <a:solidFill>
            <a:schemeClr val="tx2"/>
          </a:solidFill>
          <a:latin typeface="Humnst777 BT" panose="020B0603030504020204" pitchFamily="34" charset="0"/>
        </a:defRPr>
      </a:lvl9pPr>
    </p:titleStyle>
    <p:bodyStyle>
      <a:lvl1pPr marL="257175" indent="-257175" algn="l" rtl="0" eaLnBrk="1" fontAlgn="base" hangingPunct="1">
        <a:spcBef>
          <a:spcPct val="50000"/>
        </a:spcBef>
        <a:spcAft>
          <a:spcPct val="0"/>
        </a:spcAft>
        <a:buClr>
          <a:srgbClr val="C73D30"/>
        </a:buClr>
        <a:buFont typeface="Wingdings" panose="05000000000000000000" pitchFamily="2" charset="2"/>
        <a:buChar char="l"/>
        <a:defRPr sz="2100" kern="1200">
          <a:solidFill>
            <a:schemeClr val="tx1"/>
          </a:solidFill>
          <a:latin typeface="+mn-lt"/>
          <a:ea typeface="+mn-ea"/>
          <a:cs typeface="+mn-cs"/>
        </a:defRPr>
      </a:lvl1pPr>
      <a:lvl2pPr marL="557213" indent="-214313" algn="l" rtl="0" eaLnBrk="1" fontAlgn="base" hangingPunct="1">
        <a:spcBef>
          <a:spcPct val="50000"/>
        </a:spcBef>
        <a:spcAft>
          <a:spcPct val="0"/>
        </a:spcAft>
        <a:buClr>
          <a:srgbClr val="C73D30"/>
        </a:buClr>
        <a:buFont typeface="Wingdings" panose="05000000000000000000" pitchFamily="2" charset="2"/>
        <a:buChar char="l"/>
        <a:defRPr sz="2100" kern="1200">
          <a:solidFill>
            <a:schemeClr val="tx1"/>
          </a:solidFill>
          <a:latin typeface="+mn-lt"/>
          <a:ea typeface="+mn-ea"/>
          <a:cs typeface="+mn-cs"/>
        </a:defRPr>
      </a:lvl2pPr>
      <a:lvl3pPr marL="857250" indent="-171450" algn="l" rtl="0" eaLnBrk="1" fontAlgn="base" hangingPunct="1">
        <a:spcBef>
          <a:spcPct val="50000"/>
        </a:spcBef>
        <a:spcAft>
          <a:spcPct val="0"/>
        </a:spcAft>
        <a:buClr>
          <a:srgbClr val="C73D30"/>
        </a:buClr>
        <a:buFont typeface="Wingdings" panose="05000000000000000000" pitchFamily="2" charset="2"/>
        <a:buChar char="l"/>
        <a:defRPr sz="2100" kern="1200">
          <a:solidFill>
            <a:schemeClr val="tx1"/>
          </a:solidFill>
          <a:latin typeface="+mn-lt"/>
          <a:ea typeface="+mn-ea"/>
          <a:cs typeface="+mn-cs"/>
        </a:defRPr>
      </a:lvl3pPr>
      <a:lvl4pPr marL="1200150" indent="-171450" algn="l" rtl="0" eaLnBrk="1" fontAlgn="base" hangingPunct="1">
        <a:spcBef>
          <a:spcPct val="50000"/>
        </a:spcBef>
        <a:spcAft>
          <a:spcPct val="0"/>
        </a:spcAft>
        <a:buClr>
          <a:srgbClr val="C73D30"/>
        </a:buClr>
        <a:buFont typeface="Wingdings" panose="05000000000000000000" pitchFamily="2" charset="2"/>
        <a:buChar char="l"/>
        <a:defRPr sz="2100" kern="1200">
          <a:solidFill>
            <a:schemeClr val="tx1"/>
          </a:solidFill>
          <a:latin typeface="+mn-lt"/>
          <a:ea typeface="+mn-ea"/>
          <a:cs typeface="+mn-cs"/>
        </a:defRPr>
      </a:lvl4pPr>
      <a:lvl5pPr marL="1543050" indent="-171450" algn="l" rtl="0" eaLnBrk="1" fontAlgn="base" hangingPunct="1">
        <a:spcBef>
          <a:spcPct val="50000"/>
        </a:spcBef>
        <a:spcAft>
          <a:spcPct val="0"/>
        </a:spcAft>
        <a:buClr>
          <a:srgbClr val="C73D30"/>
        </a:buClr>
        <a:buFont typeface="Wingdings" panose="05000000000000000000" pitchFamily="2" charset="2"/>
        <a:buChar char="l"/>
        <a:defRPr sz="2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0"/>
            <a:ext cx="1827610" cy="51435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514351"/>
            <a:ext cx="7514035" cy="131444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3233" y="2000250"/>
            <a:ext cx="7514035" cy="234315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9492" y="4412457"/>
            <a:ext cx="857250" cy="273844"/>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FC6EEB94-4962-43AA-9A92-AB31C584A663}" type="datetimeFigureOut">
              <a:rPr lang="en-GB" smtClean="0"/>
              <a:t>10/07/2019</a:t>
            </a:fld>
            <a:endParaRPr lang="en-GB"/>
          </a:p>
        </p:txBody>
      </p:sp>
      <p:sp>
        <p:nvSpPr>
          <p:cNvPr id="5" name="Footer Placeholder 4"/>
          <p:cNvSpPr>
            <a:spLocks noGrp="1"/>
          </p:cNvSpPr>
          <p:nvPr>
            <p:ph type="ftr" sz="quarter" idx="3"/>
          </p:nvPr>
        </p:nvSpPr>
        <p:spPr>
          <a:xfrm>
            <a:off x="1929210" y="4412457"/>
            <a:ext cx="5313133" cy="273844"/>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8213893" y="4412457"/>
            <a:ext cx="413375" cy="273844"/>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4F48FB71-F1AD-4A05-82CD-E2017BA4A8A4}" type="slidenum">
              <a:rPr lang="en-GB" smtClean="0"/>
              <a:t>‹#›</a:t>
            </a:fld>
            <a:endParaRPr lang="en-GB"/>
          </a:p>
        </p:txBody>
      </p:sp>
    </p:spTree>
    <p:extLst>
      <p:ext uri="{BB962C8B-B14F-4D97-AF65-F5344CB8AC3E}">
        <p14:creationId xmlns:p14="http://schemas.microsoft.com/office/powerpoint/2010/main" val="37040955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0"/>
            <a:ext cx="1827610" cy="51435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514351"/>
            <a:ext cx="7514035" cy="131444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3233" y="2000250"/>
            <a:ext cx="7514035" cy="234315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9492" y="4412457"/>
            <a:ext cx="857250" cy="273844"/>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1BEF0D-F0BB-DE4B-95CE-6DB70DBA9567}" type="datetimeFigureOut">
              <a:rPr lang="en-US" dirty="0"/>
              <a:pPr/>
              <a:t>7/10/2019</a:t>
            </a:fld>
            <a:endParaRPr lang="en-US" dirty="0"/>
          </a:p>
        </p:txBody>
      </p:sp>
      <p:sp>
        <p:nvSpPr>
          <p:cNvPr id="5" name="Footer Placeholder 4"/>
          <p:cNvSpPr>
            <a:spLocks noGrp="1"/>
          </p:cNvSpPr>
          <p:nvPr>
            <p:ph type="ftr" sz="quarter" idx="3"/>
          </p:nvPr>
        </p:nvSpPr>
        <p:spPr>
          <a:xfrm>
            <a:off x="1929210" y="4412457"/>
            <a:ext cx="5313133" cy="273844"/>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13893" y="4412457"/>
            <a:ext cx="413375" cy="273844"/>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3051701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ransition spd="slow">
    <p:push dir="u"/>
  </p:transition>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54FEAAB3-F942-472B-84A2-8A7F2B604881}" type="datetimeFigureOut">
              <a:rPr lang="en-GB" smtClean="0"/>
              <a:t>10/07/2019</a:t>
            </a:fld>
            <a:endParaRPr lang="en-GB"/>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DBFC2C3B-BE49-4021-ACCE-A881C09DA26B}" type="slidenum">
              <a:rPr lang="en-GB" smtClean="0"/>
              <a:t>‹#›</a:t>
            </a:fld>
            <a:endParaRPr lang="en-GB"/>
          </a:p>
        </p:txBody>
      </p:sp>
    </p:spTree>
    <p:extLst>
      <p:ext uri="{BB962C8B-B14F-4D97-AF65-F5344CB8AC3E}">
        <p14:creationId xmlns:p14="http://schemas.microsoft.com/office/powerpoint/2010/main" val="299186181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ransition spd="slow">
    <p:push dir="u"/>
  </p:transition>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ved=2ahUKEwjzzePb65ffAhUEUBoKHcDRBS0QjRx6BAgBEAQ&amp;url=https://www.churchofengland.org/sites/default/files/2017-11/Valuing%20All%20God's%20Children's%20Report_0.pdf&amp;psig=AOvVaw0_m5hnhzPeIQhQGJjKrjop&amp;ust=1544619910731890"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hyperlink" Target="https://www.google.co.uk/url?sa=i&amp;rct=j&amp;q=&amp;esrc=s&amp;source=images&amp;cd=&amp;ved=2ahUKEwjzzePb65ffAhUEUBoKHcDRBS0QjRx6BAgBEAQ&amp;url=https://www.churchofengland.org/sites/default/files/2017-11/Valuing%20All%20God's%20Children's%20Report_0.pdf&amp;psig=AOvVaw0_m5hnhzPeIQhQGJjKrjop&amp;ust=1544619910731890"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ved=2ahUKEwjzzePb65ffAhUEUBoKHcDRBS0QjRx6BAgBEAQ&amp;url=https://www.churchofengland.org/sites/default/files/2017-11/Valuing%20All%20God's%20Children's%20Report_0.pdf&amp;psig=AOvVaw0_m5hnhzPeIQhQGJjKrjop&amp;ust=1544619910731890" TargetMode="Externa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ved=2ahUKEwjzzePb65ffAhUEUBoKHcDRBS0QjRx6BAgBEAQ&amp;url=https://www.churchofengland.org/sites/default/files/2017-11/Valuing%20All%20God's%20Children's%20Report_0.pdf&amp;psig=AOvVaw0_m5hnhzPeIQhQGJjKrjop&amp;ust=1544619910731890" TargetMode="Externa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ved=2ahUKEwjzzePb65ffAhUEUBoKHcDRBS0QjRx6BAgBEAQ&amp;url=https://www.churchofengland.org/sites/default/files/2017-11/Valuing%20All%20God's%20Children's%20Report_0.pdf&amp;psig=AOvVaw0_m5hnhzPeIQhQGJjKrjop&amp;ust=1544619910731890" TargetMode="Externa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ved=2ahUKEwjzzePb65ffAhUEUBoKHcDRBS0QjRx6BAgBEAQ&amp;url=https://www.churchofengland.org/sites/default/files/2017-11/Valuing%20All%20God's%20Children's%20Report_0.pdf&amp;psig=AOvVaw0_m5hnhzPeIQhQGJjKrjop&amp;ust=1544619910731890" TargetMode="External"/><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43.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4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43.xml"/><Relationship Id="rId5" Type="http://schemas.openxmlformats.org/officeDocument/2006/relationships/image" Target="../media/image18.jp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6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4.xml"/><Relationship Id="rId1" Type="http://schemas.openxmlformats.org/officeDocument/2006/relationships/slideLayout" Target="../slideLayouts/slideLayout4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5.xml"/><Relationship Id="rId1" Type="http://schemas.openxmlformats.org/officeDocument/2006/relationships/slideLayout" Target="../slideLayouts/slideLayout43.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6.xml"/><Relationship Id="rId1" Type="http://schemas.openxmlformats.org/officeDocument/2006/relationships/slideLayout" Target="../slideLayouts/slideLayout4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49.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43.xm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45.xml"/><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hyperlink" Target="mailto:Ann.casson@Canterbury.ac.uk" TargetMode="Externa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5"/>
          <p:cNvSpPr txBox="1">
            <a:spLocks/>
          </p:cNvSpPr>
          <p:nvPr/>
        </p:nvSpPr>
        <p:spPr>
          <a:xfrm>
            <a:off x="328309" y="404037"/>
            <a:ext cx="8391964" cy="3526235"/>
          </a:xfrm>
          <a:prstGeom prst="rect">
            <a:avLst/>
          </a:prstGeom>
        </p:spPr>
        <p:txBody>
          <a:bodyPr vert="horz" anchor="ct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189">
              <a:buNone/>
              <a:defRPr/>
            </a:pPr>
            <a:r>
              <a:rPr lang="en-US" sz="4000" b="1" dirty="0">
                <a:solidFill>
                  <a:srgbClr val="973B8E"/>
                </a:solidFill>
                <a:latin typeface="Arial"/>
                <a:cs typeface="Arial"/>
              </a:rPr>
              <a:t>National Secondary Leadership Network – National Event 3</a:t>
            </a:r>
          </a:p>
          <a:p>
            <a:pPr marL="0" indent="0" algn="ctr" defTabSz="457189">
              <a:buNone/>
              <a:defRPr/>
            </a:pPr>
            <a:r>
              <a:rPr lang="en-GB" sz="3600" dirty="0">
                <a:solidFill>
                  <a:srgbClr val="4A2D72"/>
                </a:solidFill>
                <a:cs typeface="Arial"/>
              </a:rPr>
              <a:t>Growing Faith: </a:t>
            </a:r>
          </a:p>
          <a:p>
            <a:pPr marL="0" indent="0" algn="ctr" defTabSz="457189">
              <a:buNone/>
              <a:defRPr/>
            </a:pPr>
            <a:r>
              <a:rPr lang="en-GB" sz="3600" dirty="0">
                <a:solidFill>
                  <a:srgbClr val="4A2D72"/>
                </a:solidFill>
                <a:cs typeface="Arial"/>
              </a:rPr>
              <a:t>Faith Development and Chaplaincy</a:t>
            </a:r>
          </a:p>
          <a:p>
            <a:pPr marL="0" indent="0" algn="ctr" defTabSz="457189">
              <a:buNone/>
              <a:defRPr/>
            </a:pPr>
            <a:r>
              <a:rPr lang="en-GB" sz="3600" b="1" dirty="0">
                <a:solidFill>
                  <a:srgbClr val="4A2D72"/>
                </a:solidFill>
                <a:latin typeface="Calibri"/>
                <a:cs typeface="Arial"/>
              </a:rPr>
              <a:t>10 July 2019</a:t>
            </a:r>
          </a:p>
          <a:p>
            <a:pPr marL="0" indent="0" algn="ctr" defTabSz="457189">
              <a:buNone/>
              <a:defRPr/>
            </a:pPr>
            <a:r>
              <a:rPr lang="en-GB" sz="3600" b="1" dirty="0">
                <a:solidFill>
                  <a:srgbClr val="4A2D72"/>
                </a:solidFill>
                <a:latin typeface="Calibri"/>
                <a:cs typeface="Arial"/>
              </a:rPr>
              <a:t>St Gabriel’s College, London</a:t>
            </a:r>
            <a:endParaRPr lang="en-US" sz="3000" b="1" dirty="0">
              <a:solidFill>
                <a:srgbClr val="4A2D72"/>
              </a:solidFill>
              <a:latin typeface="Calibri"/>
              <a:cs typeface="Arial"/>
            </a:endParaRPr>
          </a:p>
        </p:txBody>
      </p:sp>
    </p:spTree>
    <p:extLst>
      <p:ext uri="{BB962C8B-B14F-4D97-AF65-F5344CB8AC3E}">
        <p14:creationId xmlns:p14="http://schemas.microsoft.com/office/powerpoint/2010/main" val="310475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024F34-4EDE-440C-BB58-8FE76FCDE52E}"/>
              </a:ext>
            </a:extLst>
          </p:cNvPr>
          <p:cNvSpPr txBox="1"/>
          <p:nvPr/>
        </p:nvSpPr>
        <p:spPr>
          <a:xfrm>
            <a:off x="479503" y="-231589"/>
            <a:ext cx="8285356" cy="5139869"/>
          </a:xfrm>
          <a:prstGeom prst="rect">
            <a:avLst/>
          </a:prstGeom>
          <a:noFill/>
        </p:spPr>
        <p:txBody>
          <a:bodyPr wrap="square" rtlCol="0">
            <a:spAutoFit/>
          </a:bodyPr>
          <a:lstStyle/>
          <a:p>
            <a:endParaRPr lang="en-GB" sz="3200" b="1" dirty="0"/>
          </a:p>
          <a:p>
            <a:endParaRPr lang="en-GB" sz="2000" dirty="0"/>
          </a:p>
          <a:p>
            <a:pPr algn="ctr"/>
            <a:r>
              <a:rPr lang="en-GB" sz="2400" dirty="0"/>
              <a:t>“And we boast in the hope of the glory of God. Not only so, but we also glory in our sufferings, because we know that suffering produces </a:t>
            </a:r>
            <a:r>
              <a:rPr lang="en-GB" sz="3200" b="1" dirty="0"/>
              <a:t>perseverance</a:t>
            </a:r>
            <a:r>
              <a:rPr lang="en-GB" sz="2400" b="1" dirty="0"/>
              <a:t>; </a:t>
            </a:r>
          </a:p>
          <a:p>
            <a:pPr algn="ctr"/>
            <a:r>
              <a:rPr lang="en-GB" sz="3200" b="1" dirty="0"/>
              <a:t>perseverance</a:t>
            </a:r>
            <a:r>
              <a:rPr lang="en-GB" sz="2400" dirty="0"/>
              <a:t>, character; and character, hope. And hope does not put us to shame, because God’s love has been poured out into our hearts through the Holy Spirit, who has been given to us.”</a:t>
            </a:r>
          </a:p>
          <a:p>
            <a:pPr algn="ctr"/>
            <a:endParaRPr lang="en-GB" sz="800" dirty="0"/>
          </a:p>
          <a:p>
            <a:pPr algn="ctr"/>
            <a:r>
              <a:rPr lang="en-GB" sz="2400" dirty="0"/>
              <a:t>(Romans 5.2-5)</a:t>
            </a:r>
          </a:p>
          <a:p>
            <a:endParaRPr lang="en-GB" sz="2000" dirty="0"/>
          </a:p>
          <a:p>
            <a:endParaRPr lang="en-GB" sz="2000" dirty="0"/>
          </a:p>
          <a:p>
            <a:endParaRPr lang="en-GB" sz="2000" dirty="0"/>
          </a:p>
        </p:txBody>
      </p:sp>
    </p:spTree>
    <p:extLst>
      <p:ext uri="{BB962C8B-B14F-4D97-AF65-F5344CB8AC3E}">
        <p14:creationId xmlns:p14="http://schemas.microsoft.com/office/powerpoint/2010/main" val="147273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400559" y="260372"/>
          <a:ext cx="251234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B31F3456-AE4A-4ED9-AF4A-9BB95A4009BB}"/>
              </a:ext>
            </a:extLst>
          </p:cNvPr>
          <p:cNvGrpSpPr/>
          <p:nvPr/>
        </p:nvGrpSpPr>
        <p:grpSpPr>
          <a:xfrm>
            <a:off x="3424544" y="3331266"/>
            <a:ext cx="2512346" cy="818916"/>
            <a:chOff x="7752" y="1535747"/>
            <a:chExt cx="2512346" cy="818916"/>
          </a:xfrm>
        </p:grpSpPr>
        <p:sp>
          <p:nvSpPr>
            <p:cNvPr id="4" name="Rectangle: Rounded Corners 3">
              <a:extLst>
                <a:ext uri="{FF2B5EF4-FFF2-40B4-BE49-F238E27FC236}">
                  <a16:creationId xmlns:a16="http://schemas.microsoft.com/office/drawing/2014/main" id="{6E422233-4F14-45B1-9388-C265D9F5EC07}"/>
                </a:ext>
              </a:extLst>
            </p:cNvPr>
            <p:cNvSpPr/>
            <p:nvPr/>
          </p:nvSpPr>
          <p:spPr>
            <a:xfrm>
              <a:off x="7752" y="1535747"/>
              <a:ext cx="2512346" cy="81891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ectangle: Rounded Corners 4">
              <a:extLst>
                <a:ext uri="{FF2B5EF4-FFF2-40B4-BE49-F238E27FC236}">
                  <a16:creationId xmlns:a16="http://schemas.microsoft.com/office/drawing/2014/main" id="{90936D13-16FC-47C1-A415-39E872DD3ACC}"/>
                </a:ext>
              </a:extLst>
            </p:cNvPr>
            <p:cNvSpPr txBox="1"/>
            <p:nvPr/>
          </p:nvSpPr>
          <p:spPr>
            <a:xfrm>
              <a:off x="259401" y="1635752"/>
              <a:ext cx="2009047" cy="580364"/>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600" b="1" kern="1200" dirty="0"/>
                <a:t>Passion</a:t>
              </a:r>
            </a:p>
          </p:txBody>
        </p:sp>
      </p:grpSp>
      <p:grpSp>
        <p:nvGrpSpPr>
          <p:cNvPr id="10" name="Group 9">
            <a:extLst>
              <a:ext uri="{FF2B5EF4-FFF2-40B4-BE49-F238E27FC236}">
                <a16:creationId xmlns:a16="http://schemas.microsoft.com/office/drawing/2014/main" id="{ED8A049F-7A58-42F7-AD31-A05B85D3D013}"/>
              </a:ext>
            </a:extLst>
          </p:cNvPr>
          <p:cNvGrpSpPr/>
          <p:nvPr/>
        </p:nvGrpSpPr>
        <p:grpSpPr>
          <a:xfrm>
            <a:off x="3424544" y="260372"/>
            <a:ext cx="2512346" cy="818916"/>
            <a:chOff x="0" y="1559732"/>
            <a:chExt cx="2512346" cy="818916"/>
          </a:xfrm>
        </p:grpSpPr>
        <p:sp>
          <p:nvSpPr>
            <p:cNvPr id="11" name="Rectangle: Rounded Corners 10">
              <a:extLst>
                <a:ext uri="{FF2B5EF4-FFF2-40B4-BE49-F238E27FC236}">
                  <a16:creationId xmlns:a16="http://schemas.microsoft.com/office/drawing/2014/main" id="{19FD2F44-9447-48B9-971E-3329BE31CD58}"/>
                </a:ext>
              </a:extLst>
            </p:cNvPr>
            <p:cNvSpPr/>
            <p:nvPr/>
          </p:nvSpPr>
          <p:spPr>
            <a:xfrm>
              <a:off x="0" y="1559732"/>
              <a:ext cx="2512346" cy="81891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43A9E23B-61E5-4897-BC55-611E96A1EFEB}"/>
                </a:ext>
              </a:extLst>
            </p:cNvPr>
            <p:cNvSpPr txBox="1"/>
            <p:nvPr/>
          </p:nvSpPr>
          <p:spPr>
            <a:xfrm>
              <a:off x="210184" y="1610790"/>
              <a:ext cx="2091976" cy="716799"/>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600" b="1" kern="1200" dirty="0"/>
                <a:t>Heart</a:t>
              </a:r>
            </a:p>
          </p:txBody>
        </p:sp>
      </p:grpSp>
      <p:grpSp>
        <p:nvGrpSpPr>
          <p:cNvPr id="20" name="Group 19">
            <a:extLst>
              <a:ext uri="{FF2B5EF4-FFF2-40B4-BE49-F238E27FC236}">
                <a16:creationId xmlns:a16="http://schemas.microsoft.com/office/drawing/2014/main" id="{4FF337A9-1D88-4F83-92BB-57D04A45C51D}"/>
              </a:ext>
            </a:extLst>
          </p:cNvPr>
          <p:cNvGrpSpPr/>
          <p:nvPr/>
        </p:nvGrpSpPr>
        <p:grpSpPr>
          <a:xfrm>
            <a:off x="6399740" y="1858929"/>
            <a:ext cx="2512346" cy="818916"/>
            <a:chOff x="0" y="1559732"/>
            <a:chExt cx="2512346" cy="818916"/>
          </a:xfrm>
        </p:grpSpPr>
        <p:sp>
          <p:nvSpPr>
            <p:cNvPr id="21" name="Rectangle: Rounded Corners 20">
              <a:extLst>
                <a:ext uri="{FF2B5EF4-FFF2-40B4-BE49-F238E27FC236}">
                  <a16:creationId xmlns:a16="http://schemas.microsoft.com/office/drawing/2014/main" id="{1D378645-D00E-4571-845C-1C1E04D36FA9}"/>
                </a:ext>
              </a:extLst>
            </p:cNvPr>
            <p:cNvSpPr/>
            <p:nvPr/>
          </p:nvSpPr>
          <p:spPr>
            <a:xfrm>
              <a:off x="0" y="1559732"/>
              <a:ext cx="2512346" cy="81891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dirty="0"/>
            </a:p>
          </p:txBody>
        </p:sp>
        <p:sp>
          <p:nvSpPr>
            <p:cNvPr id="22" name="Rectangle: Rounded Corners 4">
              <a:extLst>
                <a:ext uri="{FF2B5EF4-FFF2-40B4-BE49-F238E27FC236}">
                  <a16:creationId xmlns:a16="http://schemas.microsoft.com/office/drawing/2014/main" id="{FCBB42E2-47CC-4318-BA08-959184DF7545}"/>
                </a:ext>
              </a:extLst>
            </p:cNvPr>
            <p:cNvSpPr txBox="1"/>
            <p:nvPr/>
          </p:nvSpPr>
          <p:spPr>
            <a:xfrm>
              <a:off x="197161" y="1621745"/>
              <a:ext cx="2118024" cy="693175"/>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600" b="1" kern="1200" dirty="0"/>
                <a:t>Story</a:t>
              </a:r>
            </a:p>
          </p:txBody>
        </p:sp>
      </p:grpSp>
      <p:cxnSp>
        <p:nvCxnSpPr>
          <p:cNvPr id="40" name="Straight Arrow Connector 39">
            <a:extLst>
              <a:ext uri="{FF2B5EF4-FFF2-40B4-BE49-F238E27FC236}">
                <a16:creationId xmlns:a16="http://schemas.microsoft.com/office/drawing/2014/main" id="{F37DB72D-D2AC-45FC-879C-F6B8410E6BD0}"/>
              </a:ext>
            </a:extLst>
          </p:cNvPr>
          <p:cNvCxnSpPr>
            <a:cxnSpLocks/>
          </p:cNvCxnSpPr>
          <p:nvPr/>
        </p:nvCxnSpPr>
        <p:spPr>
          <a:xfrm flipV="1">
            <a:off x="4684981" y="1125004"/>
            <a:ext cx="0" cy="6882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9B88715D-89C7-4918-860E-09BB6595593B}"/>
              </a:ext>
            </a:extLst>
          </p:cNvPr>
          <p:cNvCxnSpPr/>
          <p:nvPr/>
        </p:nvCxnSpPr>
        <p:spPr>
          <a:xfrm>
            <a:off x="5936890" y="2292372"/>
            <a:ext cx="38344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008FF940-4FC1-4D0D-81EF-8ACB69136378}"/>
              </a:ext>
            </a:extLst>
          </p:cNvPr>
          <p:cNvCxnSpPr/>
          <p:nvPr/>
        </p:nvCxnSpPr>
        <p:spPr>
          <a:xfrm>
            <a:off x="4664048" y="2749723"/>
            <a:ext cx="0" cy="5449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B35434DA-8076-40AE-B62D-71BC41C068BB}"/>
              </a:ext>
            </a:extLst>
          </p:cNvPr>
          <p:cNvGrpSpPr/>
          <p:nvPr/>
        </p:nvGrpSpPr>
        <p:grpSpPr>
          <a:xfrm>
            <a:off x="78626" y="1858929"/>
            <a:ext cx="3321933" cy="911666"/>
            <a:chOff x="78626" y="1858929"/>
            <a:chExt cx="3321933" cy="911666"/>
          </a:xfrm>
        </p:grpSpPr>
        <p:grpSp>
          <p:nvGrpSpPr>
            <p:cNvPr id="23" name="Group 22">
              <a:extLst>
                <a:ext uri="{FF2B5EF4-FFF2-40B4-BE49-F238E27FC236}">
                  <a16:creationId xmlns:a16="http://schemas.microsoft.com/office/drawing/2014/main" id="{94279D39-80F6-431B-B3EB-6A359796E88D}"/>
                </a:ext>
              </a:extLst>
            </p:cNvPr>
            <p:cNvGrpSpPr/>
            <p:nvPr/>
          </p:nvGrpSpPr>
          <p:grpSpPr>
            <a:xfrm>
              <a:off x="78626" y="1858929"/>
              <a:ext cx="2946613" cy="911666"/>
              <a:chOff x="-1" y="1466982"/>
              <a:chExt cx="2946613" cy="911666"/>
            </a:xfrm>
          </p:grpSpPr>
          <p:sp>
            <p:nvSpPr>
              <p:cNvPr id="24" name="Rectangle: Rounded Corners 23">
                <a:extLst>
                  <a:ext uri="{FF2B5EF4-FFF2-40B4-BE49-F238E27FC236}">
                    <a16:creationId xmlns:a16="http://schemas.microsoft.com/office/drawing/2014/main" id="{8E5ED8D6-3081-454A-BD8D-1798DDB7D9E5}"/>
                  </a:ext>
                </a:extLst>
              </p:cNvPr>
              <p:cNvSpPr/>
              <p:nvPr/>
            </p:nvSpPr>
            <p:spPr>
              <a:xfrm>
                <a:off x="-1" y="1466982"/>
                <a:ext cx="2946613" cy="91166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Rounded Corners 4">
                <a:extLst>
                  <a:ext uri="{FF2B5EF4-FFF2-40B4-BE49-F238E27FC236}">
                    <a16:creationId xmlns:a16="http://schemas.microsoft.com/office/drawing/2014/main" id="{5A3CB4C1-9634-45F8-A787-ED0EBBD69D5E}"/>
                  </a:ext>
                </a:extLst>
              </p:cNvPr>
              <p:cNvSpPr txBox="1"/>
              <p:nvPr/>
            </p:nvSpPr>
            <p:spPr>
              <a:xfrm>
                <a:off x="87528" y="1514952"/>
                <a:ext cx="2771553" cy="770946"/>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600" b="1" kern="1200" dirty="0"/>
                  <a:t>Imagination</a:t>
                </a:r>
              </a:p>
            </p:txBody>
          </p:sp>
        </p:grpSp>
        <p:cxnSp>
          <p:nvCxnSpPr>
            <p:cNvPr id="50" name="Straight Arrow Connector 49">
              <a:extLst>
                <a:ext uri="{FF2B5EF4-FFF2-40B4-BE49-F238E27FC236}">
                  <a16:creationId xmlns:a16="http://schemas.microsoft.com/office/drawing/2014/main" id="{2E2A5712-D02E-431D-8EE9-858624CEF0DD}"/>
                </a:ext>
              </a:extLst>
            </p:cNvPr>
            <p:cNvCxnSpPr>
              <a:endCxn id="24" idx="3"/>
            </p:cNvCxnSpPr>
            <p:nvPr/>
          </p:nvCxnSpPr>
          <p:spPr>
            <a:xfrm flipH="1">
              <a:off x="3072384" y="2267529"/>
              <a:ext cx="328175" cy="1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9809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F6351C-4B15-4FBA-BCE5-DFC0675F7327}"/>
              </a:ext>
            </a:extLst>
          </p:cNvPr>
          <p:cNvGrpSpPr/>
          <p:nvPr/>
        </p:nvGrpSpPr>
        <p:grpSpPr>
          <a:xfrm>
            <a:off x="890546" y="-333954"/>
            <a:ext cx="7633251" cy="4882100"/>
            <a:chOff x="0" y="1427530"/>
            <a:chExt cx="2512346" cy="1049019"/>
          </a:xfrm>
        </p:grpSpPr>
        <p:sp>
          <p:nvSpPr>
            <p:cNvPr id="3" name="Rectangle: Rounded Corners 2">
              <a:extLst>
                <a:ext uri="{FF2B5EF4-FFF2-40B4-BE49-F238E27FC236}">
                  <a16:creationId xmlns:a16="http://schemas.microsoft.com/office/drawing/2014/main" id="{B78C557A-3B67-425E-81B6-80109D8F0D3E}"/>
                </a:ext>
              </a:extLst>
            </p:cNvPr>
            <p:cNvSpPr/>
            <p:nvPr/>
          </p:nvSpPr>
          <p:spPr>
            <a:xfrm>
              <a:off x="0" y="1559732"/>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4D0261C4-4B35-4A52-80BA-C1F2E9077753}"/>
                </a:ext>
              </a:extLst>
            </p:cNvPr>
            <p:cNvSpPr txBox="1"/>
            <p:nvPr/>
          </p:nvSpPr>
          <p:spPr>
            <a:xfrm>
              <a:off x="0" y="1427530"/>
              <a:ext cx="2402503" cy="10490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200" kern="1200" dirty="0"/>
                <a:t>“The </a:t>
              </a:r>
              <a:r>
                <a:rPr lang="en-US" sz="3200" b="1" i="1" kern="1200" dirty="0"/>
                <a:t>imagination</a:t>
              </a:r>
              <a:r>
                <a:rPr lang="en-US" sz="3200" kern="1200" dirty="0"/>
                <a:t> must come before the </a:t>
              </a:r>
              <a:r>
                <a:rPr lang="en-US" sz="3200" b="1" i="1" kern="1200" dirty="0"/>
                <a:t>implementation. </a:t>
              </a:r>
            </a:p>
            <a:p>
              <a:pPr marL="0" lvl="0" indent="0" algn="ctr" defTabSz="1778000">
                <a:lnSpc>
                  <a:spcPct val="90000"/>
                </a:lnSpc>
                <a:spcBef>
                  <a:spcPct val="0"/>
                </a:spcBef>
                <a:spcAft>
                  <a:spcPct val="35000"/>
                </a:spcAft>
                <a:buNone/>
              </a:pPr>
              <a:r>
                <a:rPr lang="en-US" sz="3200" kern="1200" dirty="0"/>
                <a:t>Our culture is competent to </a:t>
              </a:r>
              <a:r>
                <a:rPr lang="en-US" sz="3200" b="1" kern="1200" dirty="0"/>
                <a:t>implement almost anything </a:t>
              </a:r>
              <a:r>
                <a:rPr lang="en-US" sz="3200" kern="1200" dirty="0"/>
                <a:t>and </a:t>
              </a:r>
              <a:r>
                <a:rPr lang="en-US" sz="3200" b="1" kern="1200" dirty="0"/>
                <a:t>imagine almost nothing</a:t>
              </a:r>
              <a:r>
                <a:rPr lang="en-US" sz="3200" kern="1200" dirty="0"/>
                <a:t>.</a:t>
              </a:r>
            </a:p>
            <a:p>
              <a:pPr marL="0" lvl="0" indent="0" algn="ctr" defTabSz="1778000">
                <a:lnSpc>
                  <a:spcPct val="90000"/>
                </a:lnSpc>
                <a:spcBef>
                  <a:spcPct val="0"/>
                </a:spcBef>
                <a:spcAft>
                  <a:spcPct val="35000"/>
                </a:spcAft>
                <a:buNone/>
              </a:pPr>
              <a:r>
                <a:rPr lang="en-US" sz="3200" dirty="0"/>
                <a:t>It is our vocation to keep alive the </a:t>
              </a:r>
              <a:r>
                <a:rPr lang="en-US" sz="3200" b="1" dirty="0"/>
                <a:t>ministry of imagination</a:t>
              </a:r>
              <a:r>
                <a:rPr lang="en-US" sz="3200" kern="1200" dirty="0"/>
                <a:t>”</a:t>
              </a:r>
            </a:p>
          </p:txBody>
        </p:sp>
      </p:grpSp>
    </p:spTree>
    <p:extLst>
      <p:ext uri="{BB962C8B-B14F-4D97-AF65-F5344CB8AC3E}">
        <p14:creationId xmlns:p14="http://schemas.microsoft.com/office/powerpoint/2010/main" val="409681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400559" y="260372"/>
          <a:ext cx="251234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B31F3456-AE4A-4ED9-AF4A-9BB95A4009BB}"/>
              </a:ext>
            </a:extLst>
          </p:cNvPr>
          <p:cNvGrpSpPr/>
          <p:nvPr/>
        </p:nvGrpSpPr>
        <p:grpSpPr>
          <a:xfrm>
            <a:off x="3424544" y="3331266"/>
            <a:ext cx="2512346" cy="818916"/>
            <a:chOff x="7752" y="1535747"/>
            <a:chExt cx="2512346" cy="818916"/>
          </a:xfrm>
        </p:grpSpPr>
        <p:sp>
          <p:nvSpPr>
            <p:cNvPr id="4" name="Rectangle: Rounded Corners 3">
              <a:extLst>
                <a:ext uri="{FF2B5EF4-FFF2-40B4-BE49-F238E27FC236}">
                  <a16:creationId xmlns:a16="http://schemas.microsoft.com/office/drawing/2014/main" id="{6E422233-4F14-45B1-9388-C265D9F5EC07}"/>
                </a:ext>
              </a:extLst>
            </p:cNvPr>
            <p:cNvSpPr/>
            <p:nvPr/>
          </p:nvSpPr>
          <p:spPr>
            <a:xfrm>
              <a:off x="7752" y="1535747"/>
              <a:ext cx="2512346" cy="81891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ectangle: Rounded Corners 4">
              <a:extLst>
                <a:ext uri="{FF2B5EF4-FFF2-40B4-BE49-F238E27FC236}">
                  <a16:creationId xmlns:a16="http://schemas.microsoft.com/office/drawing/2014/main" id="{90936D13-16FC-47C1-A415-39E872DD3ACC}"/>
                </a:ext>
              </a:extLst>
            </p:cNvPr>
            <p:cNvSpPr txBox="1"/>
            <p:nvPr/>
          </p:nvSpPr>
          <p:spPr>
            <a:xfrm>
              <a:off x="259401" y="1635752"/>
              <a:ext cx="2009047" cy="580364"/>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600" b="1" kern="1200" dirty="0"/>
                <a:t>Passion</a:t>
              </a:r>
            </a:p>
          </p:txBody>
        </p:sp>
      </p:grpSp>
      <p:grpSp>
        <p:nvGrpSpPr>
          <p:cNvPr id="10" name="Group 9">
            <a:extLst>
              <a:ext uri="{FF2B5EF4-FFF2-40B4-BE49-F238E27FC236}">
                <a16:creationId xmlns:a16="http://schemas.microsoft.com/office/drawing/2014/main" id="{ED8A049F-7A58-42F7-AD31-A05B85D3D013}"/>
              </a:ext>
            </a:extLst>
          </p:cNvPr>
          <p:cNvGrpSpPr/>
          <p:nvPr/>
        </p:nvGrpSpPr>
        <p:grpSpPr>
          <a:xfrm>
            <a:off x="3424544" y="260372"/>
            <a:ext cx="2512346" cy="818916"/>
            <a:chOff x="0" y="1559732"/>
            <a:chExt cx="2512346" cy="818916"/>
          </a:xfrm>
        </p:grpSpPr>
        <p:sp>
          <p:nvSpPr>
            <p:cNvPr id="11" name="Rectangle: Rounded Corners 10">
              <a:extLst>
                <a:ext uri="{FF2B5EF4-FFF2-40B4-BE49-F238E27FC236}">
                  <a16:creationId xmlns:a16="http://schemas.microsoft.com/office/drawing/2014/main" id="{19FD2F44-9447-48B9-971E-3329BE31CD58}"/>
                </a:ext>
              </a:extLst>
            </p:cNvPr>
            <p:cNvSpPr/>
            <p:nvPr/>
          </p:nvSpPr>
          <p:spPr>
            <a:xfrm>
              <a:off x="0" y="1559732"/>
              <a:ext cx="2512346" cy="81891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43A9E23B-61E5-4897-BC55-611E96A1EFEB}"/>
                </a:ext>
              </a:extLst>
            </p:cNvPr>
            <p:cNvSpPr txBox="1"/>
            <p:nvPr/>
          </p:nvSpPr>
          <p:spPr>
            <a:xfrm>
              <a:off x="210184" y="1610790"/>
              <a:ext cx="2091976" cy="716799"/>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600" b="1" kern="1200" dirty="0"/>
                <a:t>Heart</a:t>
              </a:r>
            </a:p>
          </p:txBody>
        </p:sp>
      </p:grpSp>
      <p:grpSp>
        <p:nvGrpSpPr>
          <p:cNvPr id="23" name="Group 22">
            <a:extLst>
              <a:ext uri="{FF2B5EF4-FFF2-40B4-BE49-F238E27FC236}">
                <a16:creationId xmlns:a16="http://schemas.microsoft.com/office/drawing/2014/main" id="{94279D39-80F6-431B-B3EB-6A359796E88D}"/>
              </a:ext>
            </a:extLst>
          </p:cNvPr>
          <p:cNvGrpSpPr/>
          <p:nvPr/>
        </p:nvGrpSpPr>
        <p:grpSpPr>
          <a:xfrm>
            <a:off x="78626" y="1858929"/>
            <a:ext cx="2946613" cy="911666"/>
            <a:chOff x="-1" y="1466982"/>
            <a:chExt cx="2946613" cy="911666"/>
          </a:xfrm>
        </p:grpSpPr>
        <p:sp>
          <p:nvSpPr>
            <p:cNvPr id="24" name="Rectangle: Rounded Corners 23">
              <a:extLst>
                <a:ext uri="{FF2B5EF4-FFF2-40B4-BE49-F238E27FC236}">
                  <a16:creationId xmlns:a16="http://schemas.microsoft.com/office/drawing/2014/main" id="{8E5ED8D6-3081-454A-BD8D-1798DDB7D9E5}"/>
                </a:ext>
              </a:extLst>
            </p:cNvPr>
            <p:cNvSpPr/>
            <p:nvPr/>
          </p:nvSpPr>
          <p:spPr>
            <a:xfrm>
              <a:off x="-1" y="1466982"/>
              <a:ext cx="2946613" cy="91166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Rounded Corners 4">
              <a:extLst>
                <a:ext uri="{FF2B5EF4-FFF2-40B4-BE49-F238E27FC236}">
                  <a16:creationId xmlns:a16="http://schemas.microsoft.com/office/drawing/2014/main" id="{5A3CB4C1-9634-45F8-A787-ED0EBBD69D5E}"/>
                </a:ext>
              </a:extLst>
            </p:cNvPr>
            <p:cNvSpPr txBox="1"/>
            <p:nvPr/>
          </p:nvSpPr>
          <p:spPr>
            <a:xfrm>
              <a:off x="87528" y="1514952"/>
              <a:ext cx="2771553" cy="770946"/>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600" b="1" kern="1200" dirty="0"/>
                <a:t>Imagination</a:t>
              </a:r>
            </a:p>
          </p:txBody>
        </p:sp>
      </p:grpSp>
      <p:grpSp>
        <p:nvGrpSpPr>
          <p:cNvPr id="20" name="Group 19">
            <a:extLst>
              <a:ext uri="{FF2B5EF4-FFF2-40B4-BE49-F238E27FC236}">
                <a16:creationId xmlns:a16="http://schemas.microsoft.com/office/drawing/2014/main" id="{4FF337A9-1D88-4F83-92BB-57D04A45C51D}"/>
              </a:ext>
            </a:extLst>
          </p:cNvPr>
          <p:cNvGrpSpPr/>
          <p:nvPr/>
        </p:nvGrpSpPr>
        <p:grpSpPr>
          <a:xfrm>
            <a:off x="6399740" y="1858929"/>
            <a:ext cx="2512346" cy="818916"/>
            <a:chOff x="0" y="1559732"/>
            <a:chExt cx="2512346" cy="818916"/>
          </a:xfrm>
        </p:grpSpPr>
        <p:sp>
          <p:nvSpPr>
            <p:cNvPr id="21" name="Rectangle: Rounded Corners 20">
              <a:extLst>
                <a:ext uri="{FF2B5EF4-FFF2-40B4-BE49-F238E27FC236}">
                  <a16:creationId xmlns:a16="http://schemas.microsoft.com/office/drawing/2014/main" id="{1D378645-D00E-4571-845C-1C1E04D36FA9}"/>
                </a:ext>
              </a:extLst>
            </p:cNvPr>
            <p:cNvSpPr/>
            <p:nvPr/>
          </p:nvSpPr>
          <p:spPr>
            <a:xfrm>
              <a:off x="0" y="1559732"/>
              <a:ext cx="2512346" cy="81891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dirty="0"/>
            </a:p>
          </p:txBody>
        </p:sp>
        <p:sp>
          <p:nvSpPr>
            <p:cNvPr id="22" name="Rectangle: Rounded Corners 4">
              <a:extLst>
                <a:ext uri="{FF2B5EF4-FFF2-40B4-BE49-F238E27FC236}">
                  <a16:creationId xmlns:a16="http://schemas.microsoft.com/office/drawing/2014/main" id="{FCBB42E2-47CC-4318-BA08-959184DF7545}"/>
                </a:ext>
              </a:extLst>
            </p:cNvPr>
            <p:cNvSpPr txBox="1"/>
            <p:nvPr/>
          </p:nvSpPr>
          <p:spPr>
            <a:xfrm>
              <a:off x="197161" y="1621745"/>
              <a:ext cx="2118024" cy="693175"/>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600" b="1" kern="1200" dirty="0"/>
                <a:t>Story</a:t>
              </a:r>
            </a:p>
          </p:txBody>
        </p:sp>
      </p:grpSp>
      <p:grpSp>
        <p:nvGrpSpPr>
          <p:cNvPr id="6" name="Group 5">
            <a:extLst>
              <a:ext uri="{FF2B5EF4-FFF2-40B4-BE49-F238E27FC236}">
                <a16:creationId xmlns:a16="http://schemas.microsoft.com/office/drawing/2014/main" id="{AFF3988E-B5E6-4705-8826-15C1E3D85CBD}"/>
              </a:ext>
            </a:extLst>
          </p:cNvPr>
          <p:cNvGrpSpPr/>
          <p:nvPr/>
        </p:nvGrpSpPr>
        <p:grpSpPr>
          <a:xfrm>
            <a:off x="1292168" y="374001"/>
            <a:ext cx="6690941" cy="3702241"/>
            <a:chOff x="1292168" y="374001"/>
            <a:chExt cx="6690941" cy="3702241"/>
          </a:xfrm>
        </p:grpSpPr>
        <p:sp>
          <p:nvSpPr>
            <p:cNvPr id="34" name="Arrow: Bent 33">
              <a:extLst>
                <a:ext uri="{FF2B5EF4-FFF2-40B4-BE49-F238E27FC236}">
                  <a16:creationId xmlns:a16="http://schemas.microsoft.com/office/drawing/2014/main" id="{C9386A9C-8C25-4AA2-BD6B-DD1450D2D250}"/>
                </a:ext>
              </a:extLst>
            </p:cNvPr>
            <p:cNvSpPr/>
            <p:nvPr/>
          </p:nvSpPr>
          <p:spPr>
            <a:xfrm>
              <a:off x="1463040" y="374001"/>
              <a:ext cx="1693627" cy="1362604"/>
            </a:xfrm>
            <a:prstGeom prst="bentArrow">
              <a:avLst>
                <a:gd name="adj1" fmla="val 16734"/>
                <a:gd name="adj2" fmla="val 17052"/>
                <a:gd name="adj3" fmla="val 35174"/>
                <a:gd name="adj4" fmla="val 310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5" name="Arrow: Bent 34">
              <a:extLst>
                <a:ext uri="{FF2B5EF4-FFF2-40B4-BE49-F238E27FC236}">
                  <a16:creationId xmlns:a16="http://schemas.microsoft.com/office/drawing/2014/main" id="{E16B9231-D99F-41EA-8F17-3F7CEF8967BC}"/>
                </a:ext>
              </a:extLst>
            </p:cNvPr>
            <p:cNvSpPr/>
            <p:nvPr/>
          </p:nvSpPr>
          <p:spPr>
            <a:xfrm rot="10800000">
              <a:off x="6149748" y="2770594"/>
              <a:ext cx="1693627" cy="1289943"/>
            </a:xfrm>
            <a:prstGeom prst="bentArrow">
              <a:avLst>
                <a:gd name="adj1" fmla="val 16734"/>
                <a:gd name="adj2" fmla="val 17052"/>
                <a:gd name="adj3" fmla="val 35174"/>
                <a:gd name="adj4" fmla="val 310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6" name="Arrow: Bent 35">
              <a:extLst>
                <a:ext uri="{FF2B5EF4-FFF2-40B4-BE49-F238E27FC236}">
                  <a16:creationId xmlns:a16="http://schemas.microsoft.com/office/drawing/2014/main" id="{EFDD4D11-1B0A-48A8-9D94-DFB19AA95F84}"/>
                </a:ext>
              </a:extLst>
            </p:cNvPr>
            <p:cNvSpPr/>
            <p:nvPr/>
          </p:nvSpPr>
          <p:spPr>
            <a:xfrm rot="5400000">
              <a:off x="6344752" y="174196"/>
              <a:ext cx="1375098" cy="1901617"/>
            </a:xfrm>
            <a:prstGeom prst="bentArrow">
              <a:avLst>
                <a:gd name="adj1" fmla="val 16734"/>
                <a:gd name="adj2" fmla="val 17052"/>
                <a:gd name="adj3" fmla="val 35174"/>
                <a:gd name="adj4" fmla="val 310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7" name="Arrow: Bent 36">
              <a:extLst>
                <a:ext uri="{FF2B5EF4-FFF2-40B4-BE49-F238E27FC236}">
                  <a16:creationId xmlns:a16="http://schemas.microsoft.com/office/drawing/2014/main" id="{916D9D71-671A-444B-AF24-C0D67723388A}"/>
                </a:ext>
              </a:extLst>
            </p:cNvPr>
            <p:cNvSpPr/>
            <p:nvPr/>
          </p:nvSpPr>
          <p:spPr>
            <a:xfrm rot="16200000">
              <a:off x="1654356" y="2424111"/>
              <a:ext cx="1289943" cy="2014320"/>
            </a:xfrm>
            <a:prstGeom prst="bentArrow">
              <a:avLst>
                <a:gd name="adj1" fmla="val 16734"/>
                <a:gd name="adj2" fmla="val 17052"/>
                <a:gd name="adj3" fmla="val 35174"/>
                <a:gd name="adj4" fmla="val 310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grpSp>
      <p:cxnSp>
        <p:nvCxnSpPr>
          <p:cNvPr id="40" name="Straight Arrow Connector 39">
            <a:extLst>
              <a:ext uri="{FF2B5EF4-FFF2-40B4-BE49-F238E27FC236}">
                <a16:creationId xmlns:a16="http://schemas.microsoft.com/office/drawing/2014/main" id="{F37DB72D-D2AC-45FC-879C-F6B8410E6BD0}"/>
              </a:ext>
            </a:extLst>
          </p:cNvPr>
          <p:cNvCxnSpPr>
            <a:cxnSpLocks/>
          </p:cNvCxnSpPr>
          <p:nvPr/>
        </p:nvCxnSpPr>
        <p:spPr>
          <a:xfrm flipV="1">
            <a:off x="4684981" y="1125004"/>
            <a:ext cx="0" cy="6882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9B88715D-89C7-4918-860E-09BB6595593B}"/>
              </a:ext>
            </a:extLst>
          </p:cNvPr>
          <p:cNvCxnSpPr/>
          <p:nvPr/>
        </p:nvCxnSpPr>
        <p:spPr>
          <a:xfrm>
            <a:off x="5936890" y="2292372"/>
            <a:ext cx="38344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008FF940-4FC1-4D0D-81EF-8ACB69136378}"/>
              </a:ext>
            </a:extLst>
          </p:cNvPr>
          <p:cNvCxnSpPr/>
          <p:nvPr/>
        </p:nvCxnSpPr>
        <p:spPr>
          <a:xfrm>
            <a:off x="4664048" y="2749723"/>
            <a:ext cx="0" cy="5449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2E2A5712-D02E-431D-8EE9-858624CEF0DD}"/>
              </a:ext>
            </a:extLst>
          </p:cNvPr>
          <p:cNvCxnSpPr>
            <a:endCxn id="24" idx="3"/>
          </p:cNvCxnSpPr>
          <p:nvPr/>
        </p:nvCxnSpPr>
        <p:spPr>
          <a:xfrm flipH="1">
            <a:off x="3072384" y="2267529"/>
            <a:ext cx="328175" cy="1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56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0649AD-7235-4930-A49D-7E6770AA1D84}"/>
              </a:ext>
            </a:extLst>
          </p:cNvPr>
          <p:cNvGrpSpPr/>
          <p:nvPr/>
        </p:nvGrpSpPr>
        <p:grpSpPr>
          <a:xfrm>
            <a:off x="365034" y="1794020"/>
            <a:ext cx="3007248" cy="1776192"/>
            <a:chOff x="-35274" y="1412388"/>
            <a:chExt cx="2512346" cy="1173672"/>
          </a:xfrm>
        </p:grpSpPr>
        <p:sp>
          <p:nvSpPr>
            <p:cNvPr id="3" name="Rectangle: Rounded Corners 2">
              <a:extLst>
                <a:ext uri="{FF2B5EF4-FFF2-40B4-BE49-F238E27FC236}">
                  <a16:creationId xmlns:a16="http://schemas.microsoft.com/office/drawing/2014/main" id="{8226A4EF-ECB3-44AA-AFAC-7E153322E212}"/>
                </a:ext>
              </a:extLst>
            </p:cNvPr>
            <p:cNvSpPr/>
            <p:nvPr/>
          </p:nvSpPr>
          <p:spPr>
            <a:xfrm>
              <a:off x="-35274" y="1589766"/>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00AD440D-9DAA-497C-A36C-D3A700CD9006}"/>
                </a:ext>
              </a:extLst>
            </p:cNvPr>
            <p:cNvSpPr txBox="1"/>
            <p:nvPr/>
          </p:nvSpPr>
          <p:spPr>
            <a:xfrm>
              <a:off x="64839" y="1412388"/>
              <a:ext cx="2312120" cy="1173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800" b="1" kern="1200" dirty="0"/>
                <a:t>CRITICISE</a:t>
              </a:r>
            </a:p>
          </p:txBody>
        </p:sp>
      </p:grpSp>
      <p:grpSp>
        <p:nvGrpSpPr>
          <p:cNvPr id="19" name="Group 18">
            <a:extLst>
              <a:ext uri="{FF2B5EF4-FFF2-40B4-BE49-F238E27FC236}">
                <a16:creationId xmlns:a16="http://schemas.microsoft.com/office/drawing/2014/main" id="{84F7DE85-3CF9-4B89-AFA4-F01A8DC067E6}"/>
              </a:ext>
            </a:extLst>
          </p:cNvPr>
          <p:cNvGrpSpPr/>
          <p:nvPr/>
        </p:nvGrpSpPr>
        <p:grpSpPr>
          <a:xfrm>
            <a:off x="5607357" y="1761187"/>
            <a:ext cx="3132055" cy="1776192"/>
            <a:chOff x="-35274" y="1412388"/>
            <a:chExt cx="2512346" cy="1173672"/>
          </a:xfrm>
        </p:grpSpPr>
        <p:sp>
          <p:nvSpPr>
            <p:cNvPr id="20" name="Rectangle: Rounded Corners 19">
              <a:extLst>
                <a:ext uri="{FF2B5EF4-FFF2-40B4-BE49-F238E27FC236}">
                  <a16:creationId xmlns:a16="http://schemas.microsoft.com/office/drawing/2014/main" id="{E5CE9AD9-DBC3-4BD6-B383-03CCD45434B9}"/>
                </a:ext>
              </a:extLst>
            </p:cNvPr>
            <p:cNvSpPr/>
            <p:nvPr/>
          </p:nvSpPr>
          <p:spPr>
            <a:xfrm>
              <a:off x="-35274" y="1589766"/>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F8E6D19D-A0E7-4376-BDC2-5F4CA515D0FB}"/>
                </a:ext>
              </a:extLst>
            </p:cNvPr>
            <p:cNvSpPr txBox="1"/>
            <p:nvPr/>
          </p:nvSpPr>
          <p:spPr>
            <a:xfrm>
              <a:off x="64839" y="1412388"/>
              <a:ext cx="2312120" cy="1173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800" b="1" dirty="0"/>
                <a:t>ENERGISE</a:t>
              </a:r>
              <a:endParaRPr lang="en-US" sz="4800" b="1" kern="1200" dirty="0"/>
            </a:p>
          </p:txBody>
        </p:sp>
      </p:grpSp>
      <p:sp>
        <p:nvSpPr>
          <p:cNvPr id="8" name="Arrow: Left-Right 7">
            <a:extLst>
              <a:ext uri="{FF2B5EF4-FFF2-40B4-BE49-F238E27FC236}">
                <a16:creationId xmlns:a16="http://schemas.microsoft.com/office/drawing/2014/main" id="{8D5EBB12-60D6-4F2E-94DC-E108D42E874E}"/>
              </a:ext>
            </a:extLst>
          </p:cNvPr>
          <p:cNvSpPr/>
          <p:nvPr/>
        </p:nvSpPr>
        <p:spPr>
          <a:xfrm>
            <a:off x="3597223" y="2324306"/>
            <a:ext cx="1785192" cy="715617"/>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05C2479E-B350-4FF6-84CC-F7A49191981D}"/>
              </a:ext>
            </a:extLst>
          </p:cNvPr>
          <p:cNvGrpSpPr/>
          <p:nvPr/>
        </p:nvGrpSpPr>
        <p:grpSpPr>
          <a:xfrm>
            <a:off x="2178731" y="509089"/>
            <a:ext cx="4622176" cy="818916"/>
            <a:chOff x="0" y="1559732"/>
            <a:chExt cx="2512346" cy="818916"/>
          </a:xfrm>
        </p:grpSpPr>
        <p:sp>
          <p:nvSpPr>
            <p:cNvPr id="23" name="Rectangle: Rounded Corners 22">
              <a:extLst>
                <a:ext uri="{FF2B5EF4-FFF2-40B4-BE49-F238E27FC236}">
                  <a16:creationId xmlns:a16="http://schemas.microsoft.com/office/drawing/2014/main" id="{9CB1B72A-E634-47AC-9CF4-44AF4DED4AF5}"/>
                </a:ext>
              </a:extLst>
            </p:cNvPr>
            <p:cNvSpPr/>
            <p:nvPr/>
          </p:nvSpPr>
          <p:spPr>
            <a:xfrm>
              <a:off x="0" y="1559732"/>
              <a:ext cx="2512346" cy="81891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Rounded Corners 4">
              <a:extLst>
                <a:ext uri="{FF2B5EF4-FFF2-40B4-BE49-F238E27FC236}">
                  <a16:creationId xmlns:a16="http://schemas.microsoft.com/office/drawing/2014/main" id="{CA5CE03B-15B3-483A-931F-EBAC41260B0D}"/>
                </a:ext>
              </a:extLst>
            </p:cNvPr>
            <p:cNvSpPr txBox="1"/>
            <p:nvPr/>
          </p:nvSpPr>
          <p:spPr>
            <a:xfrm>
              <a:off x="254854" y="1610790"/>
              <a:ext cx="2091976" cy="716799"/>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2800" b="1" dirty="0"/>
                <a:t>Leading Courageously, Inspiring Hope</a:t>
              </a:r>
            </a:p>
          </p:txBody>
        </p:sp>
      </p:grpSp>
    </p:spTree>
    <p:extLst>
      <p:ext uri="{BB962C8B-B14F-4D97-AF65-F5344CB8AC3E}">
        <p14:creationId xmlns:p14="http://schemas.microsoft.com/office/powerpoint/2010/main" val="415544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79547521"/>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857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487C9-80F3-4387-9458-E23C1051C743}"/>
              </a:ext>
            </a:extLst>
          </p:cNvPr>
          <p:cNvGrpSpPr/>
          <p:nvPr/>
        </p:nvGrpSpPr>
        <p:grpSpPr>
          <a:xfrm>
            <a:off x="3453971" y="32004"/>
            <a:ext cx="2438400" cy="2438400"/>
            <a:chOff x="2438399" y="67733"/>
            <a:chExt cx="3251200" cy="3251200"/>
          </a:xfrm>
        </p:grpSpPr>
        <p:sp>
          <p:nvSpPr>
            <p:cNvPr id="5" name="Oval 4">
              <a:extLst>
                <a:ext uri="{FF2B5EF4-FFF2-40B4-BE49-F238E27FC236}">
                  <a16:creationId xmlns:a16="http://schemas.microsoft.com/office/drawing/2014/main" id="{C0CC1BAD-4824-4865-BE1E-B15F8DBA5645}"/>
                </a:ext>
              </a:extLst>
            </p:cNvPr>
            <p:cNvSpPr/>
            <p:nvPr/>
          </p:nvSpPr>
          <p:spPr>
            <a:xfrm>
              <a:off x="2438399" y="67733"/>
              <a:ext cx="3251200" cy="3251200"/>
            </a:xfrm>
            <a:prstGeom prst="ellipse">
              <a:avLst/>
            </a:prstGeom>
            <a:solidFill>
              <a:srgbClr val="7030A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6" name="Oval 4">
              <a:extLst>
                <a:ext uri="{FF2B5EF4-FFF2-40B4-BE49-F238E27FC236}">
                  <a16:creationId xmlns:a16="http://schemas.microsoft.com/office/drawing/2014/main" id="{CA132CC2-C2C7-4D86-9522-206F419997E2}"/>
                </a:ext>
              </a:extLst>
            </p:cNvPr>
            <p:cNvSpPr txBox="1"/>
            <p:nvPr/>
          </p:nvSpPr>
          <p:spPr>
            <a:xfrm>
              <a:off x="2871892" y="961813"/>
              <a:ext cx="2384213" cy="146304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066800">
                <a:lnSpc>
                  <a:spcPct val="90000"/>
                </a:lnSpc>
                <a:spcBef>
                  <a:spcPct val="0"/>
                </a:spcBef>
                <a:spcAft>
                  <a:spcPct val="35000"/>
                </a:spcAft>
              </a:pPr>
              <a:r>
                <a:rPr lang="en-GB" sz="2400" dirty="0">
                  <a:solidFill>
                    <a:prstClr val="black"/>
                  </a:solidFill>
                  <a:latin typeface="Gill Sans MT" panose="020B0502020104020203" pitchFamily="34" charset="0"/>
                </a:rPr>
                <a:t>Growing Faith in Schools</a:t>
              </a:r>
            </a:p>
          </p:txBody>
        </p:sp>
      </p:grpSp>
      <p:grpSp>
        <p:nvGrpSpPr>
          <p:cNvPr id="7" name="Group 6">
            <a:extLst>
              <a:ext uri="{FF2B5EF4-FFF2-40B4-BE49-F238E27FC236}">
                <a16:creationId xmlns:a16="http://schemas.microsoft.com/office/drawing/2014/main" id="{C5B401EB-8B5E-4B86-8600-1E114CA9078C}"/>
              </a:ext>
            </a:extLst>
          </p:cNvPr>
          <p:cNvGrpSpPr/>
          <p:nvPr/>
        </p:nvGrpSpPr>
        <p:grpSpPr>
          <a:xfrm>
            <a:off x="1350264" y="2470404"/>
            <a:ext cx="6614922" cy="2486406"/>
            <a:chOff x="2438399" y="67733"/>
            <a:chExt cx="8819896" cy="3315208"/>
          </a:xfrm>
        </p:grpSpPr>
        <p:sp>
          <p:nvSpPr>
            <p:cNvPr id="8" name="Oval 7">
              <a:extLst>
                <a:ext uri="{FF2B5EF4-FFF2-40B4-BE49-F238E27FC236}">
                  <a16:creationId xmlns:a16="http://schemas.microsoft.com/office/drawing/2014/main" id="{08E846E2-853E-4072-9EC2-41C952DB21C2}"/>
                </a:ext>
              </a:extLst>
            </p:cNvPr>
            <p:cNvSpPr/>
            <p:nvPr/>
          </p:nvSpPr>
          <p:spPr>
            <a:xfrm>
              <a:off x="2438399" y="67733"/>
              <a:ext cx="3251200" cy="3251200"/>
            </a:xfrm>
            <a:prstGeom prst="ellipse">
              <a:avLst/>
            </a:prstGeom>
            <a:solidFill>
              <a:srgbClr val="7030A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Oval 4">
              <a:extLst>
                <a:ext uri="{FF2B5EF4-FFF2-40B4-BE49-F238E27FC236}">
                  <a16:creationId xmlns:a16="http://schemas.microsoft.com/office/drawing/2014/main" id="{DD1172A9-AC5B-42E3-9A0C-44F90314F807}"/>
                </a:ext>
              </a:extLst>
            </p:cNvPr>
            <p:cNvSpPr txBox="1"/>
            <p:nvPr/>
          </p:nvSpPr>
          <p:spPr>
            <a:xfrm>
              <a:off x="2871892" y="961813"/>
              <a:ext cx="2384213" cy="146304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066800">
                <a:lnSpc>
                  <a:spcPct val="90000"/>
                </a:lnSpc>
                <a:spcBef>
                  <a:spcPct val="0"/>
                </a:spcBef>
                <a:spcAft>
                  <a:spcPct val="35000"/>
                </a:spcAft>
              </a:pPr>
              <a:r>
                <a:rPr lang="en-GB" sz="2400" dirty="0">
                  <a:solidFill>
                    <a:prstClr val="black"/>
                  </a:solidFill>
                  <a:latin typeface="Gill Sans MT" panose="020B0502020104020203" pitchFamily="34" charset="0"/>
                </a:rPr>
                <a:t>Growing Faith in Churches</a:t>
              </a:r>
            </a:p>
          </p:txBody>
        </p:sp>
        <p:sp>
          <p:nvSpPr>
            <p:cNvPr id="10" name="Oval 9">
              <a:extLst>
                <a:ext uri="{FF2B5EF4-FFF2-40B4-BE49-F238E27FC236}">
                  <a16:creationId xmlns:a16="http://schemas.microsoft.com/office/drawing/2014/main" id="{FA8D2EF9-9201-46FC-A35A-7FF179B52DBB}"/>
                </a:ext>
              </a:extLst>
            </p:cNvPr>
            <p:cNvSpPr/>
            <p:nvPr/>
          </p:nvSpPr>
          <p:spPr>
            <a:xfrm>
              <a:off x="8007095" y="131741"/>
              <a:ext cx="3251200" cy="3251200"/>
            </a:xfrm>
            <a:prstGeom prst="ellipse">
              <a:avLst/>
            </a:prstGeom>
            <a:solidFill>
              <a:srgbClr val="7030A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1" name="Oval 4">
              <a:extLst>
                <a:ext uri="{FF2B5EF4-FFF2-40B4-BE49-F238E27FC236}">
                  <a16:creationId xmlns:a16="http://schemas.microsoft.com/office/drawing/2014/main" id="{8B574D7E-AE49-4C86-AA05-4C5C00961F5A}"/>
                </a:ext>
              </a:extLst>
            </p:cNvPr>
            <p:cNvSpPr txBox="1"/>
            <p:nvPr/>
          </p:nvSpPr>
          <p:spPr>
            <a:xfrm>
              <a:off x="8440588" y="1025821"/>
              <a:ext cx="2384213" cy="146304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066800">
                <a:lnSpc>
                  <a:spcPct val="90000"/>
                </a:lnSpc>
                <a:spcBef>
                  <a:spcPct val="0"/>
                </a:spcBef>
                <a:spcAft>
                  <a:spcPct val="35000"/>
                </a:spcAft>
              </a:pPr>
              <a:r>
                <a:rPr lang="en-GB" sz="2400" dirty="0">
                  <a:solidFill>
                    <a:prstClr val="black"/>
                  </a:solidFill>
                  <a:latin typeface="Gill Sans MT" panose="020B0502020104020203" pitchFamily="34" charset="0"/>
                </a:rPr>
                <a:t>Growing Faith in Households</a:t>
              </a:r>
            </a:p>
          </p:txBody>
        </p:sp>
      </p:grpSp>
      <p:cxnSp>
        <p:nvCxnSpPr>
          <p:cNvPr id="13" name="Straight Arrow Connector 12">
            <a:extLst>
              <a:ext uri="{FF2B5EF4-FFF2-40B4-BE49-F238E27FC236}">
                <a16:creationId xmlns:a16="http://schemas.microsoft.com/office/drawing/2014/main" id="{EED3EB09-E945-41A7-8A4D-950D4DBEE79E}"/>
              </a:ext>
            </a:extLst>
          </p:cNvPr>
          <p:cNvCxnSpPr>
            <a:cxnSpLocks/>
          </p:cNvCxnSpPr>
          <p:nvPr/>
        </p:nvCxnSpPr>
        <p:spPr>
          <a:xfrm flipV="1">
            <a:off x="3346704" y="2153412"/>
            <a:ext cx="487268" cy="486918"/>
          </a:xfrm>
          <a:prstGeom prst="straightConnector1">
            <a:avLst/>
          </a:prstGeom>
          <a:ln w="730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9C73992-A104-4211-869C-058E44D7D92C}"/>
              </a:ext>
            </a:extLst>
          </p:cNvPr>
          <p:cNvCxnSpPr>
            <a:cxnSpLocks/>
          </p:cNvCxnSpPr>
          <p:nvPr/>
        </p:nvCxnSpPr>
        <p:spPr>
          <a:xfrm flipH="1" flipV="1">
            <a:off x="5602986" y="2064258"/>
            <a:ext cx="480061" cy="549402"/>
          </a:xfrm>
          <a:prstGeom prst="straightConnector1">
            <a:avLst/>
          </a:prstGeom>
          <a:ln w="730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189A2D6-4D36-4EFD-9C0B-D1DBE9B49E91}"/>
              </a:ext>
            </a:extLst>
          </p:cNvPr>
          <p:cNvCxnSpPr>
            <a:cxnSpLocks/>
          </p:cNvCxnSpPr>
          <p:nvPr/>
        </p:nvCxnSpPr>
        <p:spPr>
          <a:xfrm flipH="1">
            <a:off x="4164235" y="3689604"/>
            <a:ext cx="915257" cy="0"/>
          </a:xfrm>
          <a:prstGeom prst="straightConnector1">
            <a:avLst/>
          </a:prstGeom>
          <a:ln w="73025">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0831A8D-97A9-4546-AB0B-6F67B3AB5B1F}"/>
              </a:ext>
            </a:extLst>
          </p:cNvPr>
          <p:cNvSpPr txBox="1"/>
          <p:nvPr/>
        </p:nvSpPr>
        <p:spPr>
          <a:xfrm>
            <a:off x="6152720" y="959184"/>
            <a:ext cx="2864661" cy="1569660"/>
          </a:xfrm>
          <a:prstGeom prst="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defTabSz="685800"/>
            <a:r>
              <a:rPr lang="en-GB" sz="2400" dirty="0">
                <a:solidFill>
                  <a:prstClr val="white"/>
                </a:solidFill>
                <a:latin typeface="Gill Sans MT" panose="020B0502020104020203" pitchFamily="34" charset="0"/>
              </a:rPr>
              <a:t>Growing Faith </a:t>
            </a:r>
            <a:r>
              <a:rPr lang="en-GB" sz="2400" i="1" dirty="0">
                <a:solidFill>
                  <a:prstClr val="white"/>
                </a:solidFill>
                <a:latin typeface="Gill Sans MT" panose="020B0502020104020203" pitchFamily="34" charset="0"/>
              </a:rPr>
              <a:t>‘separately’ </a:t>
            </a:r>
            <a:r>
              <a:rPr lang="en-GB" sz="2400" dirty="0">
                <a:solidFill>
                  <a:prstClr val="white"/>
                </a:solidFill>
                <a:latin typeface="Gill Sans MT" panose="020B0502020104020203" pitchFamily="34" charset="0"/>
              </a:rPr>
              <a:t>in Schools, Churches and Households</a:t>
            </a:r>
          </a:p>
        </p:txBody>
      </p:sp>
      <p:sp>
        <p:nvSpPr>
          <p:cNvPr id="24" name="TextBox 23">
            <a:extLst>
              <a:ext uri="{FF2B5EF4-FFF2-40B4-BE49-F238E27FC236}">
                <a16:creationId xmlns:a16="http://schemas.microsoft.com/office/drawing/2014/main" id="{8FBAC0BC-28A4-495A-83D8-AC3964B96C39}"/>
              </a:ext>
            </a:extLst>
          </p:cNvPr>
          <p:cNvSpPr txBox="1"/>
          <p:nvPr/>
        </p:nvSpPr>
        <p:spPr>
          <a:xfrm>
            <a:off x="451757" y="299357"/>
            <a:ext cx="2182586" cy="1131079"/>
          </a:xfrm>
          <a:prstGeom prst="rect">
            <a:avLst/>
          </a:prstGeom>
          <a:noFill/>
        </p:spPr>
        <p:txBody>
          <a:bodyPr wrap="square" rtlCol="0">
            <a:spAutoFit/>
          </a:bodyPr>
          <a:lstStyle/>
          <a:p>
            <a:pPr algn="ctr" defTabSz="685800"/>
            <a:r>
              <a:rPr lang="en-GB" sz="1350" dirty="0">
                <a:solidFill>
                  <a:prstClr val="black"/>
                </a:solidFill>
                <a:latin typeface="Gill Sans MT" panose="020B0502020104020203" pitchFamily="34" charset="0"/>
              </a:rPr>
              <a:t>One could quite easily imagine an effective approach that focused on developing work in each of </a:t>
            </a:r>
            <a:r>
              <a:rPr lang="en-GB" sz="1350" b="1" dirty="0">
                <a:solidFill>
                  <a:prstClr val="black"/>
                </a:solidFill>
                <a:latin typeface="Gill Sans MT" panose="020B0502020104020203" pitchFamily="34" charset="0"/>
              </a:rPr>
              <a:t>these 3 discrete areas</a:t>
            </a:r>
          </a:p>
        </p:txBody>
      </p:sp>
      <p:sp>
        <p:nvSpPr>
          <p:cNvPr id="25" name="TextBox 24">
            <a:extLst>
              <a:ext uri="{FF2B5EF4-FFF2-40B4-BE49-F238E27FC236}">
                <a16:creationId xmlns:a16="http://schemas.microsoft.com/office/drawing/2014/main" id="{CEEF2644-2E5E-4569-B46B-F163C4C74D4F}"/>
              </a:ext>
            </a:extLst>
          </p:cNvPr>
          <p:cNvSpPr txBox="1"/>
          <p:nvPr/>
        </p:nvSpPr>
        <p:spPr>
          <a:xfrm>
            <a:off x="519112" y="1496625"/>
            <a:ext cx="2182586" cy="923330"/>
          </a:xfrm>
          <a:prstGeom prst="rect">
            <a:avLst/>
          </a:prstGeom>
          <a:noFill/>
        </p:spPr>
        <p:txBody>
          <a:bodyPr wrap="square" rtlCol="0">
            <a:spAutoFit/>
          </a:bodyPr>
          <a:lstStyle/>
          <a:p>
            <a:pPr algn="ctr" defTabSz="685800"/>
            <a:r>
              <a:rPr lang="en-GB" sz="1350" dirty="0">
                <a:solidFill>
                  <a:prstClr val="black"/>
                </a:solidFill>
                <a:latin typeface="Gill Sans MT" panose="020B0502020104020203" pitchFamily="34" charset="0"/>
              </a:rPr>
              <a:t>Some of our GF activities may indeed focus on the empowering of work within each circle </a:t>
            </a:r>
          </a:p>
        </p:txBody>
      </p:sp>
      <p:pic>
        <p:nvPicPr>
          <p:cNvPr id="19" name="Picture 18" descr="C:\Users\andy.wolfe\AppData\Local\Microsoft\Windows\INetCache\Content.MSO\D5617DE5.tmp">
            <a:hlinkClick r:id="rId3" tgtFrame="_blank"/>
            <a:extLst>
              <a:ext uri="{FF2B5EF4-FFF2-40B4-BE49-F238E27FC236}">
                <a16:creationId xmlns:a16="http://schemas.microsoft.com/office/drawing/2014/main" id="{0AF34623-17A7-4F50-AF8E-733329AFBA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131503" y="172641"/>
            <a:ext cx="1847850" cy="555784"/>
          </a:xfrm>
          <a:prstGeom prst="rect">
            <a:avLst/>
          </a:prstGeom>
          <a:noFill/>
          <a:ln>
            <a:noFill/>
          </a:ln>
        </p:spPr>
      </p:pic>
    </p:spTree>
    <p:extLst>
      <p:ext uri="{BB962C8B-B14F-4D97-AF65-F5344CB8AC3E}">
        <p14:creationId xmlns:p14="http://schemas.microsoft.com/office/powerpoint/2010/main" val="177704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3FC173-4CD4-465E-B5A5-17A5E8F5A064}"/>
              </a:ext>
            </a:extLst>
          </p:cNvPr>
          <p:cNvPicPr/>
          <p:nvPr/>
        </p:nvPicPr>
        <p:blipFill rotWithShape="1">
          <a:blip r:embed="rId3"/>
          <a:srcRect l="23190" t="30484" r="27464" b="18888"/>
          <a:stretch/>
        </p:blipFill>
        <p:spPr>
          <a:xfrm>
            <a:off x="4203953" y="1144084"/>
            <a:ext cx="4622039" cy="3047357"/>
          </a:xfrm>
          <a:prstGeom prst="rect">
            <a:avLst/>
          </a:prstGeom>
        </p:spPr>
      </p:pic>
      <p:sp>
        <p:nvSpPr>
          <p:cNvPr id="5" name="Rectangle 4">
            <a:extLst>
              <a:ext uri="{FF2B5EF4-FFF2-40B4-BE49-F238E27FC236}">
                <a16:creationId xmlns:a16="http://schemas.microsoft.com/office/drawing/2014/main" id="{E9A0C118-415F-4750-B1EA-0936CD127504}"/>
              </a:ext>
            </a:extLst>
          </p:cNvPr>
          <p:cNvSpPr/>
          <p:nvPr/>
        </p:nvSpPr>
        <p:spPr>
          <a:xfrm>
            <a:off x="249429" y="277276"/>
            <a:ext cx="3693922" cy="4682564"/>
          </a:xfrm>
          <a:prstGeom prst="rect">
            <a:avLst/>
          </a:prstGeom>
        </p:spPr>
        <p:txBody>
          <a:bodyPr wrap="square">
            <a:spAutoFit/>
          </a:bodyPr>
          <a:lstStyle/>
          <a:p>
            <a:pPr defTabSz="685800">
              <a:lnSpc>
                <a:spcPct val="90000"/>
              </a:lnSpc>
              <a:spcAft>
                <a:spcPts val="450"/>
              </a:spcAft>
            </a:pPr>
            <a:r>
              <a:rPr lang="en-US" sz="2400" b="1" dirty="0">
                <a:solidFill>
                  <a:prstClr val="black"/>
                </a:solidFill>
                <a:latin typeface="Gill Sans MT" panose="020B0502020104020203" pitchFamily="34" charset="0"/>
              </a:rPr>
              <a:t>Questions for discussion</a:t>
            </a:r>
          </a:p>
          <a:p>
            <a:pPr indent="-171450" defTabSz="685800">
              <a:lnSpc>
                <a:spcPct val="90000"/>
              </a:lnSpc>
              <a:spcAft>
                <a:spcPts val="450"/>
              </a:spcAft>
              <a:buFont typeface="Arial" panose="020B0604020202020204" pitchFamily="34" charset="0"/>
              <a:buChar char="•"/>
            </a:pPr>
            <a:endParaRPr lang="en-US" sz="1350" dirty="0">
              <a:solidFill>
                <a:prstClr val="black"/>
              </a:solidFill>
              <a:latin typeface="Gill Sans MT" panose="020B0502020104020203" pitchFamily="34" charset="0"/>
            </a:endParaRPr>
          </a:p>
          <a:p>
            <a:pPr indent="-171450" defTabSz="685800">
              <a:lnSpc>
                <a:spcPct val="90000"/>
              </a:lnSpc>
              <a:spcAft>
                <a:spcPts val="450"/>
              </a:spcAft>
              <a:buFont typeface="Arial" panose="020B0604020202020204" pitchFamily="34" charset="0"/>
              <a:buChar char="•"/>
            </a:pPr>
            <a:r>
              <a:rPr lang="en-US" sz="1350" dirty="0">
                <a:solidFill>
                  <a:prstClr val="black"/>
                </a:solidFill>
                <a:latin typeface="Gill Sans MT" panose="020B0502020104020203" pitchFamily="34" charset="0"/>
              </a:rPr>
              <a:t>What is already going on these spaces that is specifically around Growing Faith?</a:t>
            </a:r>
          </a:p>
          <a:p>
            <a:pPr indent="-171450" defTabSz="685800">
              <a:lnSpc>
                <a:spcPct val="90000"/>
              </a:lnSpc>
              <a:spcAft>
                <a:spcPts val="450"/>
              </a:spcAft>
              <a:buFont typeface="Arial" panose="020B0604020202020204" pitchFamily="34" charset="0"/>
              <a:buChar char="•"/>
            </a:pPr>
            <a:endParaRPr lang="en-US" sz="1350" dirty="0">
              <a:solidFill>
                <a:prstClr val="black"/>
              </a:solidFill>
              <a:latin typeface="Gill Sans MT" panose="020B0502020104020203" pitchFamily="34" charset="0"/>
            </a:endParaRPr>
          </a:p>
          <a:p>
            <a:pPr indent="-171450" defTabSz="685800">
              <a:lnSpc>
                <a:spcPct val="90000"/>
              </a:lnSpc>
              <a:spcAft>
                <a:spcPts val="450"/>
              </a:spcAft>
              <a:buFont typeface="Arial" panose="020B0604020202020204" pitchFamily="34" charset="0"/>
              <a:buChar char="•"/>
            </a:pPr>
            <a:r>
              <a:rPr lang="en-US" sz="1350" dirty="0">
                <a:solidFill>
                  <a:prstClr val="black"/>
                </a:solidFill>
                <a:latin typeface="Gill Sans MT" panose="020B0502020104020203" pitchFamily="34" charset="0"/>
              </a:rPr>
              <a:t>What are the other pressures/values of each of these spaces?</a:t>
            </a:r>
          </a:p>
          <a:p>
            <a:pPr indent="-171450" defTabSz="685800">
              <a:lnSpc>
                <a:spcPct val="90000"/>
              </a:lnSpc>
              <a:spcAft>
                <a:spcPts val="450"/>
              </a:spcAft>
              <a:buFont typeface="Arial" panose="020B0604020202020204" pitchFamily="34" charset="0"/>
              <a:buChar char="•"/>
            </a:pPr>
            <a:endParaRPr lang="en-US" sz="1350" dirty="0">
              <a:solidFill>
                <a:prstClr val="black"/>
              </a:solidFill>
              <a:latin typeface="Gill Sans MT" panose="020B0502020104020203" pitchFamily="34" charset="0"/>
            </a:endParaRPr>
          </a:p>
          <a:p>
            <a:pPr indent="-171450" defTabSz="685800">
              <a:lnSpc>
                <a:spcPct val="90000"/>
              </a:lnSpc>
              <a:spcAft>
                <a:spcPts val="450"/>
              </a:spcAft>
              <a:buFont typeface="Arial" panose="020B0604020202020204" pitchFamily="34" charset="0"/>
              <a:buChar char="•"/>
            </a:pPr>
            <a:r>
              <a:rPr lang="en-US" sz="1350" dirty="0">
                <a:solidFill>
                  <a:prstClr val="black"/>
                </a:solidFill>
                <a:latin typeface="Gill Sans MT" panose="020B0502020104020203" pitchFamily="34" charset="0"/>
              </a:rPr>
              <a:t>What might the development needs be in each of these spaces?</a:t>
            </a:r>
          </a:p>
          <a:p>
            <a:pPr indent="-171450" defTabSz="685800">
              <a:lnSpc>
                <a:spcPct val="90000"/>
              </a:lnSpc>
              <a:spcAft>
                <a:spcPts val="450"/>
              </a:spcAft>
              <a:buFont typeface="Arial" panose="020B0604020202020204" pitchFamily="34" charset="0"/>
              <a:buChar char="•"/>
            </a:pPr>
            <a:endParaRPr lang="en-US" sz="1350" dirty="0">
              <a:solidFill>
                <a:prstClr val="black"/>
              </a:solidFill>
              <a:latin typeface="Gill Sans MT" panose="020B0502020104020203" pitchFamily="34" charset="0"/>
            </a:endParaRPr>
          </a:p>
          <a:p>
            <a:pPr indent="-171450" defTabSz="685800">
              <a:lnSpc>
                <a:spcPct val="90000"/>
              </a:lnSpc>
              <a:spcAft>
                <a:spcPts val="450"/>
              </a:spcAft>
              <a:buFont typeface="Arial" panose="020B0604020202020204" pitchFamily="34" charset="0"/>
              <a:buChar char="•"/>
            </a:pPr>
            <a:r>
              <a:rPr lang="en-US" sz="1350" dirty="0">
                <a:solidFill>
                  <a:prstClr val="black"/>
                </a:solidFill>
                <a:latin typeface="Gill Sans MT" panose="020B0502020104020203" pitchFamily="34" charset="0"/>
              </a:rPr>
              <a:t>What are the other cultural influencers of young people, and which are the loudest voices?</a:t>
            </a:r>
          </a:p>
          <a:p>
            <a:pPr indent="-171450" defTabSz="685800">
              <a:lnSpc>
                <a:spcPct val="90000"/>
              </a:lnSpc>
              <a:spcAft>
                <a:spcPts val="450"/>
              </a:spcAft>
              <a:buFont typeface="Arial" panose="020B0604020202020204" pitchFamily="34" charset="0"/>
              <a:buChar char="•"/>
            </a:pPr>
            <a:endParaRPr lang="en-US" sz="1350" dirty="0">
              <a:solidFill>
                <a:prstClr val="black"/>
              </a:solidFill>
              <a:latin typeface="Gill Sans MT" panose="020B0502020104020203" pitchFamily="34" charset="0"/>
            </a:endParaRPr>
          </a:p>
          <a:p>
            <a:pPr indent="-171450" defTabSz="685800">
              <a:lnSpc>
                <a:spcPct val="90000"/>
              </a:lnSpc>
              <a:spcAft>
                <a:spcPts val="450"/>
              </a:spcAft>
              <a:buFont typeface="Arial" panose="020B0604020202020204" pitchFamily="34" charset="0"/>
              <a:buChar char="•"/>
            </a:pPr>
            <a:r>
              <a:rPr lang="en-US" sz="1350" dirty="0">
                <a:solidFill>
                  <a:prstClr val="black"/>
                </a:solidFill>
                <a:latin typeface="Gill Sans MT" panose="020B0502020104020203" pitchFamily="34" charset="0"/>
              </a:rPr>
              <a:t>Is this an equal relationship? Or is any one of these served most by Growing Faith? (for example, are we seeking to redress church engagement by CYP, or would we mind if no difference was made to that statistically?)</a:t>
            </a:r>
          </a:p>
          <a:p>
            <a:pPr indent="-171450" defTabSz="685800">
              <a:lnSpc>
                <a:spcPct val="90000"/>
              </a:lnSpc>
              <a:spcAft>
                <a:spcPts val="450"/>
              </a:spcAft>
              <a:buFont typeface="Arial" panose="020B0604020202020204" pitchFamily="34" charset="0"/>
              <a:buChar char="•"/>
            </a:pPr>
            <a:endParaRPr lang="en-US" sz="1350" dirty="0">
              <a:solidFill>
                <a:prstClr val="black"/>
              </a:solidFill>
              <a:latin typeface="Gill Sans MT" panose="020B0502020104020203" pitchFamily="34" charset="0"/>
            </a:endParaRPr>
          </a:p>
        </p:txBody>
      </p:sp>
      <p:pic>
        <p:nvPicPr>
          <p:cNvPr id="6" name="Picture 5" descr="C:\Users\andy.wolfe\AppData\Local\Microsoft\Windows\INetCache\Content.MSO\D5617DE5.tmp">
            <a:hlinkClick r:id="rId4" tgtFrame="_blank"/>
            <a:extLst>
              <a:ext uri="{FF2B5EF4-FFF2-40B4-BE49-F238E27FC236}">
                <a16:creationId xmlns:a16="http://schemas.microsoft.com/office/drawing/2014/main" id="{9B2873C4-5300-45F3-A16B-B291E6FD741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131503" y="172641"/>
            <a:ext cx="1847850" cy="555784"/>
          </a:xfrm>
          <a:prstGeom prst="rect">
            <a:avLst/>
          </a:prstGeom>
          <a:noFill/>
          <a:ln>
            <a:noFill/>
          </a:ln>
        </p:spPr>
      </p:pic>
    </p:spTree>
    <p:extLst>
      <p:ext uri="{BB962C8B-B14F-4D97-AF65-F5344CB8AC3E}">
        <p14:creationId xmlns:p14="http://schemas.microsoft.com/office/powerpoint/2010/main" val="1537633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7399A8E0-1524-49EC-A733-8FE83B289838}"/>
              </a:ext>
            </a:extLst>
          </p:cNvPr>
          <p:cNvGraphicFramePr/>
          <p:nvPr>
            <p:extLst>
              <p:ext uri="{D42A27DB-BD31-4B8C-83A1-F6EECF244321}">
                <p14:modId xmlns:p14="http://schemas.microsoft.com/office/powerpoint/2010/main" val="139807516"/>
              </p:ext>
            </p:extLst>
          </p:nvPr>
        </p:nvGraphicFramePr>
        <p:xfrm>
          <a:off x="1524000" y="46808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E45A552D-47AB-4BCF-B12A-D413ECA5866C}"/>
              </a:ext>
            </a:extLst>
          </p:cNvPr>
          <p:cNvSpPr txBox="1"/>
          <p:nvPr/>
        </p:nvSpPr>
        <p:spPr>
          <a:xfrm>
            <a:off x="268986" y="824702"/>
            <a:ext cx="2510028" cy="715581"/>
          </a:xfrm>
          <a:prstGeom prst="rect">
            <a:avLst/>
          </a:prstGeom>
          <a:noFill/>
        </p:spPr>
        <p:txBody>
          <a:bodyPr wrap="square" rtlCol="0">
            <a:spAutoFit/>
          </a:bodyPr>
          <a:lstStyle/>
          <a:p>
            <a:pPr algn="ctr" defTabSz="685800"/>
            <a:r>
              <a:rPr lang="en-GB" sz="1350" dirty="0">
                <a:solidFill>
                  <a:prstClr val="black"/>
                </a:solidFill>
                <a:latin typeface="Gill Sans MT" panose="020B0502020104020203" pitchFamily="34" charset="0"/>
              </a:rPr>
              <a:t>What happens in each circle is still very important, and highly valued</a:t>
            </a:r>
          </a:p>
        </p:txBody>
      </p:sp>
      <p:sp>
        <p:nvSpPr>
          <p:cNvPr id="13" name="TextBox 12">
            <a:extLst>
              <a:ext uri="{FF2B5EF4-FFF2-40B4-BE49-F238E27FC236}">
                <a16:creationId xmlns:a16="http://schemas.microsoft.com/office/drawing/2014/main" id="{F09A3E3D-4AC6-4CFF-BD2B-47CB82CC6C26}"/>
              </a:ext>
            </a:extLst>
          </p:cNvPr>
          <p:cNvSpPr txBox="1"/>
          <p:nvPr/>
        </p:nvSpPr>
        <p:spPr>
          <a:xfrm>
            <a:off x="217551" y="1503219"/>
            <a:ext cx="2510028" cy="923330"/>
          </a:xfrm>
          <a:prstGeom prst="rect">
            <a:avLst/>
          </a:prstGeom>
          <a:noFill/>
        </p:spPr>
        <p:txBody>
          <a:bodyPr wrap="square" rtlCol="0">
            <a:spAutoFit/>
          </a:bodyPr>
          <a:lstStyle/>
          <a:p>
            <a:pPr algn="ctr" defTabSz="685800"/>
            <a:r>
              <a:rPr lang="en-GB" sz="1350" dirty="0">
                <a:solidFill>
                  <a:prstClr val="black"/>
                </a:solidFill>
                <a:latin typeface="Gill Sans MT" panose="020B0502020104020203" pitchFamily="34" charset="0"/>
              </a:rPr>
              <a:t>However, if there is nothing in the individual circle, there may be limited value in focusing on the intersection</a:t>
            </a:r>
          </a:p>
        </p:txBody>
      </p:sp>
      <p:cxnSp>
        <p:nvCxnSpPr>
          <p:cNvPr id="18" name="Straight Arrow Connector 17">
            <a:extLst>
              <a:ext uri="{FF2B5EF4-FFF2-40B4-BE49-F238E27FC236}">
                <a16:creationId xmlns:a16="http://schemas.microsoft.com/office/drawing/2014/main" id="{49EC2ADC-011C-47E9-BCB0-E726F60FCBBF}"/>
              </a:ext>
            </a:extLst>
          </p:cNvPr>
          <p:cNvCxnSpPr/>
          <p:nvPr/>
        </p:nvCxnSpPr>
        <p:spPr>
          <a:xfrm>
            <a:off x="2551176" y="1364742"/>
            <a:ext cx="1234440" cy="24688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BD66794-9453-42B0-A1FF-7C3EAE2C130E}"/>
              </a:ext>
            </a:extLst>
          </p:cNvPr>
          <p:cNvCxnSpPr>
            <a:cxnSpLocks/>
          </p:cNvCxnSpPr>
          <p:nvPr/>
        </p:nvCxnSpPr>
        <p:spPr>
          <a:xfrm>
            <a:off x="2359533" y="1462602"/>
            <a:ext cx="808863" cy="148581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06FFB94-AAA4-450B-85D4-2CD496E84328}"/>
              </a:ext>
            </a:extLst>
          </p:cNvPr>
          <p:cNvCxnSpPr>
            <a:cxnSpLocks/>
          </p:cNvCxnSpPr>
          <p:nvPr/>
        </p:nvCxnSpPr>
        <p:spPr>
          <a:xfrm>
            <a:off x="2469451" y="1408765"/>
            <a:ext cx="2955800" cy="1539649"/>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056A0B6-3B7E-498C-AB28-EE333ABAFCF8}"/>
              </a:ext>
            </a:extLst>
          </p:cNvPr>
          <p:cNvSpPr txBox="1"/>
          <p:nvPr/>
        </p:nvSpPr>
        <p:spPr>
          <a:xfrm>
            <a:off x="6162268" y="889763"/>
            <a:ext cx="2817086" cy="1338828"/>
          </a:xfrm>
          <a:prstGeom prst="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defTabSz="685800"/>
            <a:r>
              <a:rPr lang="en-GB" sz="2700" i="1" dirty="0">
                <a:solidFill>
                  <a:prstClr val="white"/>
                </a:solidFill>
                <a:latin typeface="Gill Sans MT" panose="020B0502020104020203" pitchFamily="34" charset="0"/>
              </a:rPr>
              <a:t>Growing Faith </a:t>
            </a:r>
            <a:r>
              <a:rPr lang="en-GB" sz="2700" dirty="0">
                <a:solidFill>
                  <a:prstClr val="white"/>
                </a:solidFill>
                <a:latin typeface="Gill Sans MT" panose="020B0502020104020203" pitchFamily="34" charset="0"/>
              </a:rPr>
              <a:t>in Schools, Churches and Households</a:t>
            </a:r>
          </a:p>
        </p:txBody>
      </p:sp>
      <p:pic>
        <p:nvPicPr>
          <p:cNvPr id="9" name="Picture 8" descr="C:\Users\andy.wolfe\AppData\Local\Microsoft\Windows\INetCache\Content.MSO\D5617DE5.tmp">
            <a:hlinkClick r:id="rId8" tgtFrame="_blank"/>
            <a:extLst>
              <a:ext uri="{FF2B5EF4-FFF2-40B4-BE49-F238E27FC236}">
                <a16:creationId xmlns:a16="http://schemas.microsoft.com/office/drawing/2014/main" id="{05A9DA30-0265-4FA3-9CA0-40A4E21B79B2}"/>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7131503" y="172641"/>
            <a:ext cx="1847850" cy="555784"/>
          </a:xfrm>
          <a:prstGeom prst="rect">
            <a:avLst/>
          </a:prstGeom>
          <a:noFill/>
          <a:ln>
            <a:noFill/>
          </a:ln>
        </p:spPr>
      </p:pic>
    </p:spTree>
    <p:extLst>
      <p:ext uri="{BB962C8B-B14F-4D97-AF65-F5344CB8AC3E}">
        <p14:creationId xmlns:p14="http://schemas.microsoft.com/office/powerpoint/2010/main" val="4053852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7399A8E0-1524-49EC-A733-8FE83B289838}"/>
              </a:ext>
            </a:extLst>
          </p:cNvPr>
          <p:cNvGraphicFramePr/>
          <p:nvPr>
            <p:extLst>
              <p:ext uri="{D42A27DB-BD31-4B8C-83A1-F6EECF244321}">
                <p14:modId xmlns:p14="http://schemas.microsoft.com/office/powerpoint/2010/main" val="2207825398"/>
              </p:ext>
            </p:extLst>
          </p:nvPr>
        </p:nvGraphicFramePr>
        <p:xfrm>
          <a:off x="1524000" y="46808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BC925500-F96B-4B5C-B899-70C79C703B5B}"/>
              </a:ext>
            </a:extLst>
          </p:cNvPr>
          <p:cNvSpPr txBox="1"/>
          <p:nvPr/>
        </p:nvSpPr>
        <p:spPr>
          <a:xfrm>
            <a:off x="6565392" y="958641"/>
            <a:ext cx="2510028" cy="923330"/>
          </a:xfrm>
          <a:prstGeom prst="rect">
            <a:avLst/>
          </a:prstGeom>
          <a:noFill/>
        </p:spPr>
        <p:txBody>
          <a:bodyPr wrap="square" rtlCol="0">
            <a:spAutoFit/>
          </a:bodyPr>
          <a:lstStyle/>
          <a:p>
            <a:pPr algn="ctr" defTabSz="685800"/>
            <a:r>
              <a:rPr lang="en-GB" sz="1350" dirty="0">
                <a:solidFill>
                  <a:prstClr val="black"/>
                </a:solidFill>
                <a:latin typeface="Gill Sans MT" panose="020B0502020104020203" pitchFamily="34" charset="0"/>
              </a:rPr>
              <a:t>However, our primary focus for Growing Faith is the intersection between 2 or more of the elements</a:t>
            </a:r>
          </a:p>
        </p:txBody>
      </p:sp>
      <p:sp>
        <p:nvSpPr>
          <p:cNvPr id="14" name="TextBox 13">
            <a:extLst>
              <a:ext uri="{FF2B5EF4-FFF2-40B4-BE49-F238E27FC236}">
                <a16:creationId xmlns:a16="http://schemas.microsoft.com/office/drawing/2014/main" id="{06756B70-3D05-46B7-9F43-2CA7E5698009}"/>
              </a:ext>
            </a:extLst>
          </p:cNvPr>
          <p:cNvSpPr txBox="1"/>
          <p:nvPr/>
        </p:nvSpPr>
        <p:spPr>
          <a:xfrm>
            <a:off x="6565392" y="1945743"/>
            <a:ext cx="2510028" cy="1131079"/>
          </a:xfrm>
          <a:prstGeom prst="rect">
            <a:avLst/>
          </a:prstGeom>
          <a:noFill/>
        </p:spPr>
        <p:txBody>
          <a:bodyPr wrap="square" rtlCol="0">
            <a:spAutoFit/>
          </a:bodyPr>
          <a:lstStyle/>
          <a:p>
            <a:pPr algn="ctr" defTabSz="685800"/>
            <a:r>
              <a:rPr lang="en-GB" sz="1350" dirty="0">
                <a:solidFill>
                  <a:prstClr val="black"/>
                </a:solidFill>
                <a:latin typeface="Gill Sans MT" panose="020B0502020104020203" pitchFamily="34" charset="0"/>
              </a:rPr>
              <a:t>Our understanding of young people’s faith development is that it much more likely to happen, and be sustained if it happens in the intersection</a:t>
            </a:r>
          </a:p>
        </p:txBody>
      </p:sp>
      <p:cxnSp>
        <p:nvCxnSpPr>
          <p:cNvPr id="20" name="Straight Arrow Connector 19">
            <a:extLst>
              <a:ext uri="{FF2B5EF4-FFF2-40B4-BE49-F238E27FC236}">
                <a16:creationId xmlns:a16="http://schemas.microsoft.com/office/drawing/2014/main" id="{087C0B93-D7C5-44D5-8D70-0A8EAEE27E05}"/>
              </a:ext>
            </a:extLst>
          </p:cNvPr>
          <p:cNvCxnSpPr>
            <a:cxnSpLocks/>
          </p:cNvCxnSpPr>
          <p:nvPr/>
        </p:nvCxnSpPr>
        <p:spPr>
          <a:xfrm flipH="1">
            <a:off x="3776091" y="1462603"/>
            <a:ext cx="2992755" cy="810299"/>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5844B8A-F344-41F4-A602-5A9914CE26AA}"/>
              </a:ext>
            </a:extLst>
          </p:cNvPr>
          <p:cNvCxnSpPr>
            <a:cxnSpLocks/>
          </p:cNvCxnSpPr>
          <p:nvPr/>
        </p:nvCxnSpPr>
        <p:spPr>
          <a:xfrm flipH="1">
            <a:off x="4572000" y="2272901"/>
            <a:ext cx="2167128" cy="1259576"/>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7FCA90A-22C3-42EB-A79F-0EDC9335DEC5}"/>
              </a:ext>
            </a:extLst>
          </p:cNvPr>
          <p:cNvCxnSpPr>
            <a:cxnSpLocks/>
          </p:cNvCxnSpPr>
          <p:nvPr/>
        </p:nvCxnSpPr>
        <p:spPr>
          <a:xfrm flipH="1">
            <a:off x="5161788" y="1704173"/>
            <a:ext cx="1662971" cy="59796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AD1EC30-F82C-4744-A964-34BFEA2505E5}"/>
              </a:ext>
            </a:extLst>
          </p:cNvPr>
          <p:cNvCxnSpPr>
            <a:cxnSpLocks/>
          </p:cNvCxnSpPr>
          <p:nvPr/>
        </p:nvCxnSpPr>
        <p:spPr>
          <a:xfrm flipH="1">
            <a:off x="4572000" y="1966303"/>
            <a:ext cx="2231375" cy="76458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033CB62-4DB2-4B2B-87DE-9CB8184A5219}"/>
              </a:ext>
            </a:extLst>
          </p:cNvPr>
          <p:cNvSpPr txBox="1"/>
          <p:nvPr/>
        </p:nvSpPr>
        <p:spPr>
          <a:xfrm>
            <a:off x="261258" y="795528"/>
            <a:ext cx="2797628" cy="1338828"/>
          </a:xfrm>
          <a:prstGeom prst="rect">
            <a:avLst/>
          </a:prstGeom>
          <a:solidFill>
            <a:srgbClr val="7030A0"/>
          </a:solidFill>
          <a:effectLst>
            <a:outerShdw blurRad="50800" dist="38100" dir="2700000" algn="tl" rotWithShape="0">
              <a:prstClr val="black">
                <a:alpha val="40000"/>
              </a:prstClr>
            </a:outerShdw>
          </a:effectLst>
        </p:spPr>
        <p:txBody>
          <a:bodyPr wrap="square" rtlCol="0">
            <a:spAutoFit/>
          </a:bodyPr>
          <a:lstStyle/>
          <a:p>
            <a:pPr algn="ctr" defTabSz="685800"/>
            <a:r>
              <a:rPr lang="en-GB" sz="2700" dirty="0">
                <a:solidFill>
                  <a:prstClr val="white"/>
                </a:solidFill>
                <a:latin typeface="Gill Sans MT" panose="020B0502020104020203" pitchFamily="34" charset="0"/>
              </a:rPr>
              <a:t>The </a:t>
            </a:r>
          </a:p>
          <a:p>
            <a:pPr algn="ctr" defTabSz="685800"/>
            <a:r>
              <a:rPr lang="en-GB" sz="2700" i="1" dirty="0">
                <a:solidFill>
                  <a:prstClr val="white"/>
                </a:solidFill>
                <a:latin typeface="Gill Sans MT" panose="020B0502020104020203" pitchFamily="34" charset="0"/>
              </a:rPr>
              <a:t>Growing Faith</a:t>
            </a:r>
            <a:r>
              <a:rPr lang="en-GB" sz="2700" dirty="0">
                <a:solidFill>
                  <a:prstClr val="white"/>
                </a:solidFill>
                <a:latin typeface="Gill Sans MT" panose="020B0502020104020203" pitchFamily="34" charset="0"/>
              </a:rPr>
              <a:t> Intersection</a:t>
            </a:r>
          </a:p>
        </p:txBody>
      </p:sp>
      <p:pic>
        <p:nvPicPr>
          <p:cNvPr id="11" name="Picture 10" descr="C:\Users\andy.wolfe\AppData\Local\Microsoft\Windows\INetCache\Content.MSO\D5617DE5.tmp">
            <a:hlinkClick r:id="rId8" tgtFrame="_blank"/>
            <a:extLst>
              <a:ext uri="{FF2B5EF4-FFF2-40B4-BE49-F238E27FC236}">
                <a16:creationId xmlns:a16="http://schemas.microsoft.com/office/drawing/2014/main" id="{6DB4C0B4-62B0-414E-B693-DC9D695CE85F}"/>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7131503" y="172641"/>
            <a:ext cx="1847850" cy="555784"/>
          </a:xfrm>
          <a:prstGeom prst="rect">
            <a:avLst/>
          </a:prstGeom>
          <a:noFill/>
          <a:ln>
            <a:noFill/>
          </a:ln>
        </p:spPr>
      </p:pic>
    </p:spTree>
    <p:extLst>
      <p:ext uri="{BB962C8B-B14F-4D97-AF65-F5344CB8AC3E}">
        <p14:creationId xmlns:p14="http://schemas.microsoft.com/office/powerpoint/2010/main" val="1992299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88359898"/>
              </p:ext>
            </p:extLst>
          </p:nvPr>
        </p:nvGraphicFramePr>
        <p:xfrm>
          <a:off x="1524000" y="23638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967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4A1E2F5-8594-44D0-A146-37572ED2B1CD}"/>
              </a:ext>
            </a:extLst>
          </p:cNvPr>
          <p:cNvGraphicFramePr/>
          <p:nvPr/>
        </p:nvGraphicFramePr>
        <p:xfrm>
          <a:off x="2304288" y="53133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E85A64B-2849-4445-9347-88FB531AE97E}"/>
              </a:ext>
            </a:extLst>
          </p:cNvPr>
          <p:cNvSpPr txBox="1"/>
          <p:nvPr/>
        </p:nvSpPr>
        <p:spPr>
          <a:xfrm>
            <a:off x="2942082" y="2267654"/>
            <a:ext cx="1378458" cy="507831"/>
          </a:xfrm>
          <a:prstGeom prst="rect">
            <a:avLst/>
          </a:prstGeom>
          <a:noFill/>
        </p:spPr>
        <p:txBody>
          <a:bodyPr wrap="square" rtlCol="0">
            <a:spAutoFit/>
          </a:bodyPr>
          <a:lstStyle/>
          <a:p>
            <a:pPr algn="ctr" defTabSz="685800"/>
            <a:r>
              <a:rPr lang="en-GB" sz="1350" b="1" dirty="0">
                <a:solidFill>
                  <a:prstClr val="white"/>
                </a:solidFill>
                <a:latin typeface="Calibri" panose="020F0502020204030204"/>
              </a:rPr>
              <a:t>Church/School/</a:t>
            </a:r>
          </a:p>
          <a:p>
            <a:pPr algn="ctr" defTabSz="685800"/>
            <a:r>
              <a:rPr lang="en-GB" sz="1350" b="1" dirty="0">
                <a:solidFill>
                  <a:prstClr val="white"/>
                </a:solidFill>
                <a:latin typeface="Calibri" panose="020F0502020204030204"/>
              </a:rPr>
              <a:t>Household (3)</a:t>
            </a:r>
          </a:p>
        </p:txBody>
      </p:sp>
      <p:sp>
        <p:nvSpPr>
          <p:cNvPr id="7" name="TextBox 6">
            <a:extLst>
              <a:ext uri="{FF2B5EF4-FFF2-40B4-BE49-F238E27FC236}">
                <a16:creationId xmlns:a16="http://schemas.microsoft.com/office/drawing/2014/main" id="{1335BAD4-B3D9-484A-9778-FA8F25AB417D}"/>
              </a:ext>
            </a:extLst>
          </p:cNvPr>
          <p:cNvSpPr txBox="1"/>
          <p:nvPr/>
        </p:nvSpPr>
        <p:spPr>
          <a:xfrm>
            <a:off x="658368" y="1263533"/>
            <a:ext cx="2143506" cy="3000821"/>
          </a:xfrm>
          <a:prstGeom prst="rect">
            <a:avLst/>
          </a:prstGeom>
          <a:noFill/>
        </p:spPr>
        <p:txBody>
          <a:bodyPr wrap="square" rtlCol="0">
            <a:spAutoFit/>
          </a:bodyPr>
          <a:lstStyle/>
          <a:p>
            <a:pPr defTabSz="685800"/>
            <a:r>
              <a:rPr lang="en-GB" sz="1350" b="1" dirty="0">
                <a:solidFill>
                  <a:prstClr val="black"/>
                </a:solidFill>
                <a:latin typeface="Gill Sans MT" panose="020B0502020104020203" pitchFamily="34" charset="0"/>
              </a:rPr>
              <a:t>Structural Changes:</a:t>
            </a:r>
          </a:p>
          <a:p>
            <a:pPr defTabSz="685800"/>
            <a:r>
              <a:rPr lang="en-GB" sz="1350" dirty="0">
                <a:solidFill>
                  <a:prstClr val="black"/>
                </a:solidFill>
                <a:latin typeface="Gill Sans MT" panose="020B0502020104020203" pitchFamily="34" charset="0"/>
              </a:rPr>
              <a:t>GF Collaboration Group</a:t>
            </a:r>
          </a:p>
          <a:p>
            <a:pPr defTabSz="685800"/>
            <a:r>
              <a:rPr lang="en-GB" sz="1350" dirty="0">
                <a:solidFill>
                  <a:prstClr val="black"/>
                </a:solidFill>
                <a:latin typeface="Gill Sans MT" panose="020B0502020104020203" pitchFamily="34" charset="0"/>
              </a:rPr>
              <a:t>Diocese Vision</a:t>
            </a:r>
          </a:p>
          <a:p>
            <a:pPr defTabSz="685800"/>
            <a:r>
              <a:rPr lang="en-GB" sz="1350" dirty="0">
                <a:solidFill>
                  <a:prstClr val="black"/>
                </a:solidFill>
                <a:latin typeface="Gill Sans MT" panose="020B0502020104020203" pitchFamily="34" charset="0"/>
              </a:rPr>
              <a:t>Trailblazer Dioceses (4-5)</a:t>
            </a:r>
          </a:p>
          <a:p>
            <a:pPr defTabSz="685800"/>
            <a:r>
              <a:rPr lang="en-GB" sz="1350" dirty="0">
                <a:solidFill>
                  <a:prstClr val="black"/>
                </a:solidFill>
                <a:latin typeface="Gill Sans MT" panose="020B0502020104020203" pitchFamily="34" charset="0"/>
              </a:rPr>
              <a:t>GF Champions </a:t>
            </a:r>
          </a:p>
          <a:p>
            <a:pPr defTabSz="685800"/>
            <a:r>
              <a:rPr lang="en-GB" sz="1350" dirty="0">
                <a:solidFill>
                  <a:prstClr val="black"/>
                </a:solidFill>
                <a:latin typeface="Gill Sans MT" panose="020B0502020104020203" pitchFamily="34" charset="0"/>
              </a:rPr>
              <a:t>GFPCs</a:t>
            </a:r>
          </a:p>
          <a:p>
            <a:pPr defTabSz="685800"/>
            <a:endParaRPr lang="en-GB" sz="1350" dirty="0">
              <a:solidFill>
                <a:prstClr val="black"/>
              </a:solidFill>
              <a:latin typeface="Gill Sans MT" panose="020B0502020104020203" pitchFamily="34" charset="0"/>
            </a:endParaRPr>
          </a:p>
          <a:p>
            <a:pPr defTabSz="685800"/>
            <a:r>
              <a:rPr lang="en-GB" sz="1350" b="1" dirty="0">
                <a:solidFill>
                  <a:prstClr val="black"/>
                </a:solidFill>
                <a:latin typeface="Gill Sans MT" panose="020B0502020104020203" pitchFamily="34" charset="0"/>
              </a:rPr>
              <a:t>New Provision:</a:t>
            </a:r>
          </a:p>
          <a:p>
            <a:pPr defTabSz="685800"/>
            <a:r>
              <a:rPr lang="en-GB" sz="1350" dirty="0">
                <a:solidFill>
                  <a:prstClr val="black"/>
                </a:solidFill>
                <a:latin typeface="Gill Sans MT" panose="020B0502020104020203" pitchFamily="34" charset="0"/>
              </a:rPr>
              <a:t>Clergy Selection/Training/</a:t>
            </a:r>
          </a:p>
          <a:p>
            <a:pPr defTabSz="685800"/>
            <a:r>
              <a:rPr lang="en-GB" sz="1350" dirty="0">
                <a:solidFill>
                  <a:prstClr val="black"/>
                </a:solidFill>
                <a:latin typeface="Gill Sans MT" panose="020B0502020104020203" pitchFamily="34" charset="0"/>
              </a:rPr>
              <a:t>Formation Networks</a:t>
            </a:r>
          </a:p>
          <a:p>
            <a:pPr defTabSz="685800"/>
            <a:r>
              <a:rPr lang="en-GB" sz="1350" dirty="0">
                <a:solidFill>
                  <a:prstClr val="black"/>
                </a:solidFill>
                <a:latin typeface="Gill Sans MT" panose="020B0502020104020203" pitchFamily="34" charset="0"/>
              </a:rPr>
              <a:t>TEI Curricula</a:t>
            </a:r>
          </a:p>
          <a:p>
            <a:pPr defTabSz="685800"/>
            <a:r>
              <a:rPr lang="en-GB" sz="1350" dirty="0">
                <a:solidFill>
                  <a:prstClr val="black"/>
                </a:solidFill>
                <a:latin typeface="Gill Sans MT" panose="020B0502020104020203" pitchFamily="34" charset="0"/>
              </a:rPr>
              <a:t>‘The Big Story’ App</a:t>
            </a:r>
          </a:p>
          <a:p>
            <a:pPr defTabSz="685800"/>
            <a:r>
              <a:rPr lang="en-GB" sz="1350" dirty="0">
                <a:solidFill>
                  <a:prstClr val="black"/>
                </a:solidFill>
                <a:latin typeface="Gill Sans MT" panose="020B0502020104020203" pitchFamily="34" charset="0"/>
              </a:rPr>
              <a:t>Resource Hub (incl. any new writing/thinking)</a:t>
            </a:r>
          </a:p>
        </p:txBody>
      </p:sp>
      <p:sp>
        <p:nvSpPr>
          <p:cNvPr id="8" name="TextBox 7">
            <a:extLst>
              <a:ext uri="{FF2B5EF4-FFF2-40B4-BE49-F238E27FC236}">
                <a16:creationId xmlns:a16="http://schemas.microsoft.com/office/drawing/2014/main" id="{ED25BB4D-BEFC-4511-A955-78F42366BB24}"/>
              </a:ext>
            </a:extLst>
          </p:cNvPr>
          <p:cNvSpPr txBox="1"/>
          <p:nvPr/>
        </p:nvSpPr>
        <p:spPr>
          <a:xfrm>
            <a:off x="5838825" y="3583399"/>
            <a:ext cx="2561463" cy="1338828"/>
          </a:xfrm>
          <a:prstGeom prst="rect">
            <a:avLst/>
          </a:prstGeom>
          <a:noFill/>
        </p:spPr>
        <p:txBody>
          <a:bodyPr wrap="square" rtlCol="0">
            <a:spAutoFit/>
          </a:bodyPr>
          <a:lstStyle/>
          <a:p>
            <a:pPr marL="214313" indent="-214313" defTabSz="685800">
              <a:buFont typeface="Arial" panose="020B0604020202020204" pitchFamily="34" charset="0"/>
              <a:buChar char="•"/>
            </a:pPr>
            <a:r>
              <a:rPr lang="en-GB" sz="1350" dirty="0">
                <a:solidFill>
                  <a:prstClr val="black"/>
                </a:solidFill>
                <a:latin typeface="Gill Sans MT" panose="020B0502020104020203" pitchFamily="34" charset="0"/>
              </a:rPr>
              <a:t>Building parents’ confidence in sharing faith</a:t>
            </a:r>
          </a:p>
          <a:p>
            <a:pPr marL="214313" indent="-214313" defTabSz="685800">
              <a:buFont typeface="Arial" panose="020B0604020202020204" pitchFamily="34" charset="0"/>
              <a:buChar char="•"/>
            </a:pPr>
            <a:r>
              <a:rPr lang="en-GB" sz="1350" dirty="0">
                <a:solidFill>
                  <a:prstClr val="black"/>
                </a:solidFill>
                <a:latin typeface="Gill Sans MT" panose="020B0502020104020203" pitchFamily="34" charset="0"/>
              </a:rPr>
              <a:t>Role of YC workers/advisors re: family</a:t>
            </a:r>
          </a:p>
          <a:p>
            <a:pPr marL="214313" indent="-214313" defTabSz="685800">
              <a:buFont typeface="Arial" panose="020B0604020202020204" pitchFamily="34" charset="0"/>
              <a:buChar char="•"/>
            </a:pPr>
            <a:r>
              <a:rPr lang="en-GB" sz="1350" dirty="0">
                <a:solidFill>
                  <a:prstClr val="black"/>
                </a:solidFill>
                <a:latin typeface="Gill Sans MT" panose="020B0502020104020203" pitchFamily="34" charset="0"/>
              </a:rPr>
              <a:t>Family discipleship</a:t>
            </a:r>
          </a:p>
          <a:p>
            <a:pPr marL="214313" indent="-214313" defTabSz="685800">
              <a:buFont typeface="Arial" panose="020B0604020202020204" pitchFamily="34" charset="0"/>
              <a:buChar char="•"/>
            </a:pPr>
            <a:r>
              <a:rPr lang="en-GB" sz="1350" dirty="0">
                <a:solidFill>
                  <a:prstClr val="black"/>
                </a:solidFill>
                <a:latin typeface="Gill Sans MT" panose="020B0502020104020203" pitchFamily="34" charset="0"/>
              </a:rPr>
              <a:t>Church attendance?</a:t>
            </a:r>
          </a:p>
        </p:txBody>
      </p:sp>
      <p:sp>
        <p:nvSpPr>
          <p:cNvPr id="9" name="TextBox 8">
            <a:extLst>
              <a:ext uri="{FF2B5EF4-FFF2-40B4-BE49-F238E27FC236}">
                <a16:creationId xmlns:a16="http://schemas.microsoft.com/office/drawing/2014/main" id="{279621AF-14ED-48FB-8A93-B7574610518C}"/>
              </a:ext>
            </a:extLst>
          </p:cNvPr>
          <p:cNvSpPr txBox="1"/>
          <p:nvPr/>
        </p:nvSpPr>
        <p:spPr>
          <a:xfrm>
            <a:off x="5838826" y="722266"/>
            <a:ext cx="3055184" cy="1131079"/>
          </a:xfrm>
          <a:prstGeom prst="rect">
            <a:avLst/>
          </a:prstGeom>
          <a:noFill/>
        </p:spPr>
        <p:txBody>
          <a:bodyPr wrap="square" rtlCol="0">
            <a:spAutoFit/>
          </a:bodyPr>
          <a:lstStyle/>
          <a:p>
            <a:pPr marL="214313" indent="-214313" defTabSz="685800">
              <a:buFont typeface="Arial" panose="020B0604020202020204" pitchFamily="34" charset="0"/>
              <a:buChar char="•"/>
            </a:pPr>
            <a:r>
              <a:rPr lang="en-GB" sz="1350" dirty="0">
                <a:solidFill>
                  <a:prstClr val="black"/>
                </a:solidFill>
                <a:latin typeface="Gill Sans MT" panose="020B0502020104020203" pitchFamily="34" charset="0"/>
              </a:rPr>
              <a:t>Strategic Church/ School partnerships</a:t>
            </a:r>
          </a:p>
          <a:p>
            <a:pPr marL="214313" indent="-214313" defTabSz="685800">
              <a:buFont typeface="Arial" panose="020B0604020202020204" pitchFamily="34" charset="0"/>
              <a:buChar char="•"/>
            </a:pPr>
            <a:r>
              <a:rPr lang="en-GB" sz="1350" dirty="0">
                <a:solidFill>
                  <a:prstClr val="black"/>
                </a:solidFill>
                <a:latin typeface="Gill Sans MT" panose="020B0502020104020203" pitchFamily="34" charset="0"/>
              </a:rPr>
              <a:t>Chaplaincy</a:t>
            </a:r>
          </a:p>
          <a:p>
            <a:pPr marL="214313" indent="-214313" defTabSz="685800">
              <a:buFont typeface="Arial" panose="020B0604020202020204" pitchFamily="34" charset="0"/>
              <a:buChar char="•"/>
            </a:pPr>
            <a:r>
              <a:rPr lang="en-GB" sz="1350" dirty="0">
                <a:solidFill>
                  <a:prstClr val="black"/>
                </a:solidFill>
                <a:latin typeface="Gill Sans MT" panose="020B0502020104020203" pitchFamily="34" charset="0"/>
              </a:rPr>
              <a:t>Transition</a:t>
            </a:r>
          </a:p>
          <a:p>
            <a:pPr marL="214313" indent="-214313" defTabSz="685800">
              <a:buFont typeface="Arial" panose="020B0604020202020204" pitchFamily="34" charset="0"/>
              <a:buChar char="•"/>
            </a:pPr>
            <a:r>
              <a:rPr lang="en-GB" sz="1350" dirty="0">
                <a:solidFill>
                  <a:prstClr val="black"/>
                </a:solidFill>
                <a:latin typeface="Gill Sans MT" panose="020B0502020104020203" pitchFamily="34" charset="0"/>
              </a:rPr>
              <a:t>NWCs in schools?</a:t>
            </a:r>
          </a:p>
          <a:p>
            <a:pPr marL="214313" indent="-214313" defTabSz="685800">
              <a:buFont typeface="Arial" panose="020B0604020202020204" pitchFamily="34" charset="0"/>
              <a:buChar char="•"/>
            </a:pPr>
            <a:r>
              <a:rPr lang="en-GB" sz="1350" dirty="0">
                <a:solidFill>
                  <a:prstClr val="black"/>
                </a:solidFill>
                <a:latin typeface="Gill Sans MT" panose="020B0502020104020203" pitchFamily="34" charset="0"/>
              </a:rPr>
              <a:t>Pedagogy in Church</a:t>
            </a:r>
          </a:p>
        </p:txBody>
      </p:sp>
      <p:sp>
        <p:nvSpPr>
          <p:cNvPr id="10" name="TextBox 9">
            <a:extLst>
              <a:ext uri="{FF2B5EF4-FFF2-40B4-BE49-F238E27FC236}">
                <a16:creationId xmlns:a16="http://schemas.microsoft.com/office/drawing/2014/main" id="{C50ECE31-EC7D-41D4-8635-B0CDC9622071}"/>
              </a:ext>
            </a:extLst>
          </p:cNvPr>
          <p:cNvSpPr txBox="1"/>
          <p:nvPr/>
        </p:nvSpPr>
        <p:spPr>
          <a:xfrm>
            <a:off x="6226302" y="2021189"/>
            <a:ext cx="2498598" cy="1338828"/>
          </a:xfrm>
          <a:prstGeom prst="rect">
            <a:avLst/>
          </a:prstGeom>
          <a:noFill/>
        </p:spPr>
        <p:txBody>
          <a:bodyPr wrap="square" rtlCol="0">
            <a:spAutoFit/>
          </a:bodyPr>
          <a:lstStyle/>
          <a:p>
            <a:pPr marL="214313" indent="-214313" defTabSz="685800">
              <a:buFont typeface="Arial" panose="020B0604020202020204" pitchFamily="34" charset="0"/>
              <a:buChar char="•"/>
            </a:pPr>
            <a:r>
              <a:rPr lang="en-GB" sz="1350" dirty="0">
                <a:solidFill>
                  <a:prstClr val="black"/>
                </a:solidFill>
                <a:latin typeface="Gill Sans MT" panose="020B0502020104020203" pitchFamily="34" charset="0"/>
              </a:rPr>
              <a:t>Normalising ‘faith’ talk in school</a:t>
            </a:r>
          </a:p>
          <a:p>
            <a:pPr marL="214313" indent="-214313" defTabSz="685800">
              <a:buFont typeface="Arial" panose="020B0604020202020204" pitchFamily="34" charset="0"/>
              <a:buChar char="•"/>
            </a:pPr>
            <a:r>
              <a:rPr lang="en-GB" sz="1350" dirty="0">
                <a:solidFill>
                  <a:prstClr val="black"/>
                </a:solidFill>
                <a:latin typeface="Gill Sans MT" panose="020B0502020104020203" pitchFamily="34" charset="0"/>
              </a:rPr>
              <a:t>Exploring faith programmes</a:t>
            </a:r>
          </a:p>
          <a:p>
            <a:pPr marL="214313" indent="-214313" defTabSz="685800">
              <a:buFont typeface="Arial" panose="020B0604020202020204" pitchFamily="34" charset="0"/>
              <a:buChar char="•"/>
            </a:pPr>
            <a:r>
              <a:rPr lang="en-GB" sz="1350" dirty="0">
                <a:solidFill>
                  <a:prstClr val="black"/>
                </a:solidFill>
                <a:latin typeface="Gill Sans MT" panose="020B0502020104020203" pitchFamily="34" charset="0"/>
              </a:rPr>
              <a:t>SIAMS/SMSC</a:t>
            </a:r>
          </a:p>
          <a:p>
            <a:pPr marL="214313" indent="-214313" defTabSz="685800">
              <a:buFont typeface="Arial" panose="020B0604020202020204" pitchFamily="34" charset="0"/>
              <a:buChar char="•"/>
            </a:pPr>
            <a:r>
              <a:rPr lang="en-GB" sz="1350" dirty="0">
                <a:solidFill>
                  <a:prstClr val="black"/>
                </a:solidFill>
                <a:latin typeface="Gill Sans MT" panose="020B0502020104020203" pitchFamily="34" charset="0"/>
              </a:rPr>
              <a:t>Community Engagement/ Social Action</a:t>
            </a:r>
          </a:p>
        </p:txBody>
      </p:sp>
      <p:sp>
        <p:nvSpPr>
          <p:cNvPr id="2" name="Arrow: Left 1">
            <a:extLst>
              <a:ext uri="{FF2B5EF4-FFF2-40B4-BE49-F238E27FC236}">
                <a16:creationId xmlns:a16="http://schemas.microsoft.com/office/drawing/2014/main" id="{D7864942-62BE-4116-BE59-05801254DA52}"/>
              </a:ext>
            </a:extLst>
          </p:cNvPr>
          <p:cNvSpPr/>
          <p:nvPr/>
        </p:nvSpPr>
        <p:spPr>
          <a:xfrm rot="10800000">
            <a:off x="1842952" y="2373085"/>
            <a:ext cx="772886" cy="316445"/>
          </a:xfrm>
          <a:prstGeom prst="leftArrow">
            <a:avLst/>
          </a:prstGeom>
          <a:solidFill>
            <a:srgbClr val="EB81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11" name="TextBox 10">
            <a:extLst>
              <a:ext uri="{FF2B5EF4-FFF2-40B4-BE49-F238E27FC236}">
                <a16:creationId xmlns:a16="http://schemas.microsoft.com/office/drawing/2014/main" id="{EF16A051-2FE5-4229-90AF-89CEC0ADDBC4}"/>
              </a:ext>
            </a:extLst>
          </p:cNvPr>
          <p:cNvSpPr txBox="1"/>
          <p:nvPr/>
        </p:nvSpPr>
        <p:spPr>
          <a:xfrm>
            <a:off x="658368" y="109583"/>
            <a:ext cx="2729484" cy="507831"/>
          </a:xfrm>
          <a:prstGeom prst="rect">
            <a:avLst/>
          </a:prstGeom>
          <a:noFill/>
        </p:spPr>
        <p:txBody>
          <a:bodyPr wrap="square" rtlCol="0">
            <a:spAutoFit/>
          </a:bodyPr>
          <a:lstStyle/>
          <a:p>
            <a:pPr defTabSz="685800"/>
            <a:r>
              <a:rPr lang="en-GB" sz="2700" b="1" dirty="0">
                <a:solidFill>
                  <a:prstClr val="black"/>
                </a:solidFill>
                <a:latin typeface="Calibri" panose="020F0502020204030204"/>
              </a:rPr>
              <a:t>The Intersections</a:t>
            </a:r>
            <a:endParaRPr lang="en-GB" sz="2700" dirty="0">
              <a:solidFill>
                <a:prstClr val="black"/>
              </a:solidFill>
              <a:latin typeface="Calibri" panose="020F0502020204030204"/>
            </a:endParaRPr>
          </a:p>
        </p:txBody>
      </p:sp>
      <p:pic>
        <p:nvPicPr>
          <p:cNvPr id="12" name="Picture 11" descr="C:\Users\andy.wolfe\AppData\Local\Microsoft\Windows\INetCache\Content.MSO\D5617DE5.tmp">
            <a:hlinkClick r:id="rId8" tgtFrame="_blank"/>
            <a:extLst>
              <a:ext uri="{FF2B5EF4-FFF2-40B4-BE49-F238E27FC236}">
                <a16:creationId xmlns:a16="http://schemas.microsoft.com/office/drawing/2014/main" id="{D719807F-0FDC-42E0-BE0A-1DEEB3790B60}"/>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7131503" y="172641"/>
            <a:ext cx="1847850" cy="555784"/>
          </a:xfrm>
          <a:prstGeom prst="rect">
            <a:avLst/>
          </a:prstGeom>
          <a:noFill/>
          <a:ln>
            <a:noFill/>
          </a:ln>
        </p:spPr>
      </p:pic>
    </p:spTree>
    <p:extLst>
      <p:ext uri="{BB962C8B-B14F-4D97-AF65-F5344CB8AC3E}">
        <p14:creationId xmlns:p14="http://schemas.microsoft.com/office/powerpoint/2010/main" val="3808550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455715674"/>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703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4A1E2F5-8594-44D0-A146-37572ED2B1CD}"/>
              </a:ext>
            </a:extLst>
          </p:cNvPr>
          <p:cNvGraphicFramePr/>
          <p:nvPr/>
        </p:nvGraphicFramePr>
        <p:xfrm>
          <a:off x="2304288" y="53133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E85A64B-2849-4445-9347-88FB531AE97E}"/>
              </a:ext>
            </a:extLst>
          </p:cNvPr>
          <p:cNvSpPr txBox="1"/>
          <p:nvPr/>
        </p:nvSpPr>
        <p:spPr>
          <a:xfrm>
            <a:off x="2942082" y="2267654"/>
            <a:ext cx="1378458"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white"/>
                </a:solidFill>
                <a:effectLst/>
                <a:uLnTx/>
                <a:uFillTx/>
                <a:latin typeface="Calibri" panose="020F0502020204030204"/>
                <a:ea typeface="+mn-ea"/>
                <a:cs typeface="+mn-cs"/>
              </a:rPr>
              <a:t>Church/School/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white"/>
                </a:solidFill>
                <a:effectLst/>
                <a:uLnTx/>
                <a:uFillTx/>
                <a:latin typeface="Calibri" panose="020F0502020204030204"/>
                <a:ea typeface="+mn-ea"/>
                <a:cs typeface="+mn-cs"/>
              </a:rPr>
              <a:t>Household (3)</a:t>
            </a:r>
          </a:p>
        </p:txBody>
      </p:sp>
      <p:sp>
        <p:nvSpPr>
          <p:cNvPr id="7" name="TextBox 6">
            <a:extLst>
              <a:ext uri="{FF2B5EF4-FFF2-40B4-BE49-F238E27FC236}">
                <a16:creationId xmlns:a16="http://schemas.microsoft.com/office/drawing/2014/main" id="{1335BAD4-B3D9-484A-9778-FA8F25AB417D}"/>
              </a:ext>
            </a:extLst>
          </p:cNvPr>
          <p:cNvSpPr txBox="1"/>
          <p:nvPr/>
        </p:nvSpPr>
        <p:spPr>
          <a:xfrm>
            <a:off x="658368" y="1263533"/>
            <a:ext cx="2143506" cy="30008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Structural Changes: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GF Collaboration Group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Diocese Vision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Trailblazer Dioceses (4-5)</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GF Champions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GFPCs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New Provision: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Clergy Selection/Training/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Formation Networks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TEI Curricula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‘The Big Story’ App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Resource Hub (incl. any new writing/thinking)</a:t>
            </a:r>
          </a:p>
        </p:txBody>
      </p:sp>
      <p:sp>
        <p:nvSpPr>
          <p:cNvPr id="8" name="TextBox 7">
            <a:extLst>
              <a:ext uri="{FF2B5EF4-FFF2-40B4-BE49-F238E27FC236}">
                <a16:creationId xmlns:a16="http://schemas.microsoft.com/office/drawing/2014/main" id="{ED25BB4D-BEFC-4511-A955-78F42366BB24}"/>
              </a:ext>
            </a:extLst>
          </p:cNvPr>
          <p:cNvSpPr txBox="1"/>
          <p:nvPr/>
        </p:nvSpPr>
        <p:spPr>
          <a:xfrm>
            <a:off x="5838825" y="3583399"/>
            <a:ext cx="2561463" cy="1338828"/>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Building parents’ confidence in sharing faith</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Role of YC workers/advisors re: family</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Family discipleship</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Church attendance?</a:t>
            </a:r>
          </a:p>
        </p:txBody>
      </p:sp>
      <p:sp>
        <p:nvSpPr>
          <p:cNvPr id="9" name="TextBox 8">
            <a:extLst>
              <a:ext uri="{FF2B5EF4-FFF2-40B4-BE49-F238E27FC236}">
                <a16:creationId xmlns:a16="http://schemas.microsoft.com/office/drawing/2014/main" id="{279621AF-14ED-48FB-8A93-B7574610518C}"/>
              </a:ext>
            </a:extLst>
          </p:cNvPr>
          <p:cNvSpPr txBox="1"/>
          <p:nvPr/>
        </p:nvSpPr>
        <p:spPr>
          <a:xfrm>
            <a:off x="5838826" y="722266"/>
            <a:ext cx="3055184" cy="1131079"/>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Strategic Church/ School partnerships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Chaplaincy</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Transition</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NWCs in schools?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Pedagogy in Church</a:t>
            </a:r>
          </a:p>
        </p:txBody>
      </p:sp>
      <p:sp>
        <p:nvSpPr>
          <p:cNvPr id="10" name="TextBox 9">
            <a:extLst>
              <a:ext uri="{FF2B5EF4-FFF2-40B4-BE49-F238E27FC236}">
                <a16:creationId xmlns:a16="http://schemas.microsoft.com/office/drawing/2014/main" id="{C50ECE31-EC7D-41D4-8635-B0CDC9622071}"/>
              </a:ext>
            </a:extLst>
          </p:cNvPr>
          <p:cNvSpPr txBox="1"/>
          <p:nvPr/>
        </p:nvSpPr>
        <p:spPr>
          <a:xfrm>
            <a:off x="6226302" y="2021189"/>
            <a:ext cx="2498598" cy="1338828"/>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Normalising ‘faith’ talk in school</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Exploring faith programmes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SIAMS/SMSC</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Community Engagement/ Social Action</a:t>
            </a:r>
          </a:p>
        </p:txBody>
      </p:sp>
      <p:sp>
        <p:nvSpPr>
          <p:cNvPr id="2" name="Arrow: Left 1">
            <a:extLst>
              <a:ext uri="{FF2B5EF4-FFF2-40B4-BE49-F238E27FC236}">
                <a16:creationId xmlns:a16="http://schemas.microsoft.com/office/drawing/2014/main" id="{D7864942-62BE-4116-BE59-05801254DA52}"/>
              </a:ext>
            </a:extLst>
          </p:cNvPr>
          <p:cNvSpPr/>
          <p:nvPr/>
        </p:nvSpPr>
        <p:spPr>
          <a:xfrm rot="10800000">
            <a:off x="1842952" y="2373085"/>
            <a:ext cx="772886" cy="316445"/>
          </a:xfrm>
          <a:prstGeom prst="leftArrow">
            <a:avLst/>
          </a:prstGeom>
          <a:solidFill>
            <a:srgbClr val="EB81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F16A051-2FE5-4229-90AF-89CEC0ADDBC4}"/>
              </a:ext>
            </a:extLst>
          </p:cNvPr>
          <p:cNvSpPr txBox="1"/>
          <p:nvPr/>
        </p:nvSpPr>
        <p:spPr>
          <a:xfrm>
            <a:off x="658368" y="109583"/>
            <a:ext cx="2729484"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700" b="1" i="0" u="none" strike="noStrike" kern="1200" cap="none" spc="0" normalizeH="0" baseline="0" noProof="0" dirty="0">
                <a:ln>
                  <a:noFill/>
                </a:ln>
                <a:solidFill>
                  <a:prstClr val="black"/>
                </a:solidFill>
                <a:effectLst/>
                <a:uLnTx/>
                <a:uFillTx/>
                <a:latin typeface="Calibri" panose="020F0502020204030204"/>
                <a:ea typeface="+mn-ea"/>
                <a:cs typeface="+mn-cs"/>
              </a:rPr>
              <a:t>The Intersections</a:t>
            </a:r>
            <a:endParaRPr kumimoji="0" lang="en-GB"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C:\Users\andy.wolfe\AppData\Local\Microsoft\Windows\INetCache\Content.MSO\D5617DE5.tmp">
            <a:hlinkClick r:id="rId8" tgtFrame="_blank"/>
            <a:extLst>
              <a:ext uri="{FF2B5EF4-FFF2-40B4-BE49-F238E27FC236}">
                <a16:creationId xmlns:a16="http://schemas.microsoft.com/office/drawing/2014/main" id="{D719807F-0FDC-42E0-BE0A-1DEEB3790B60}"/>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7131503" y="172641"/>
            <a:ext cx="1847850" cy="555784"/>
          </a:xfrm>
          <a:prstGeom prst="rect">
            <a:avLst/>
          </a:prstGeom>
          <a:noFill/>
          <a:ln>
            <a:noFill/>
          </a:ln>
        </p:spPr>
      </p:pic>
    </p:spTree>
    <p:extLst>
      <p:ext uri="{BB962C8B-B14F-4D97-AF65-F5344CB8AC3E}">
        <p14:creationId xmlns:p14="http://schemas.microsoft.com/office/powerpoint/2010/main" val="1607461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20313002"/>
              </p:ext>
            </p:extLst>
          </p:nvPr>
        </p:nvGraphicFramePr>
        <p:xfrm>
          <a:off x="1524000" y="34304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303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0" y="34304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436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9D059B6-ADD8-488A-B346-63289E90D1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5" y="-3572"/>
            <a:ext cx="3761184" cy="5147072"/>
            <a:chOff x="2928938" y="-4763"/>
            <a:chExt cx="5014912" cy="6862763"/>
          </a:xfrm>
        </p:grpSpPr>
        <p:sp>
          <p:nvSpPr>
            <p:cNvPr id="8" name="Freeform 6">
              <a:extLst>
                <a:ext uri="{FF2B5EF4-FFF2-40B4-BE49-F238E27FC236}">
                  <a16:creationId xmlns:a16="http://schemas.microsoft.com/office/drawing/2014/main" id="{F69B42B4-BC82-4495-A6F9-A28167B56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9" name="Freeform 7">
              <a:extLst>
                <a:ext uri="{FF2B5EF4-FFF2-40B4-BE49-F238E27FC236}">
                  <a16:creationId xmlns:a16="http://schemas.microsoft.com/office/drawing/2014/main" id="{83CC168C-2AD4-4FFB-9F25-420ED6514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0" name="Freeform 9">
              <a:extLst>
                <a:ext uri="{FF2B5EF4-FFF2-40B4-BE49-F238E27FC236}">
                  <a16:creationId xmlns:a16="http://schemas.microsoft.com/office/drawing/2014/main" id="{6C9F369A-6158-4AE8-BA04-138A9DFFA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1" name="Freeform 10">
              <a:extLst>
                <a:ext uri="{FF2B5EF4-FFF2-40B4-BE49-F238E27FC236}">
                  <a16:creationId xmlns:a16="http://schemas.microsoft.com/office/drawing/2014/main" id="{FC7B1DF4-AD98-42A8-820F-667A3DCC4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2" name="Freeform 11">
              <a:extLst>
                <a:ext uri="{FF2B5EF4-FFF2-40B4-BE49-F238E27FC236}">
                  <a16:creationId xmlns:a16="http://schemas.microsoft.com/office/drawing/2014/main" id="{61C58B74-3656-4FD5-AC47-EE3A59EBB8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3" name="Freeform 12">
              <a:extLst>
                <a:ext uri="{FF2B5EF4-FFF2-40B4-BE49-F238E27FC236}">
                  <a16:creationId xmlns:a16="http://schemas.microsoft.com/office/drawing/2014/main" id="{8B349A01-D803-4A18-B608-47BFCED43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5" name="Rectangle 14">
            <a:extLst>
              <a:ext uri="{FF2B5EF4-FFF2-40B4-BE49-F238E27FC236}">
                <a16:creationId xmlns:a16="http://schemas.microsoft.com/office/drawing/2014/main" id="{E5A92FE9-DB05-4D0D-AF5A-BE8664B9F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Corbel" panose="020B0503020204020204"/>
            </a:endParaRPr>
          </a:p>
        </p:txBody>
      </p:sp>
      <p:grpSp>
        <p:nvGrpSpPr>
          <p:cNvPr id="17" name="Group 16">
            <a:extLst>
              <a:ext uri="{FF2B5EF4-FFF2-40B4-BE49-F238E27FC236}">
                <a16:creationId xmlns:a16="http://schemas.microsoft.com/office/drawing/2014/main" id="{53D9B26A-5143-49A7-BA98-D871D5BD71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894658" y="1"/>
            <a:ext cx="3761184" cy="5143499"/>
            <a:chOff x="2928938" y="-4763"/>
            <a:chExt cx="5014912" cy="6862763"/>
          </a:xfrm>
        </p:grpSpPr>
        <p:sp>
          <p:nvSpPr>
            <p:cNvPr id="18" name="Freeform 6">
              <a:extLst>
                <a:ext uri="{FF2B5EF4-FFF2-40B4-BE49-F238E27FC236}">
                  <a16:creationId xmlns:a16="http://schemas.microsoft.com/office/drawing/2014/main" id="{68B85E55-A2A1-4682-B891-F201358A92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9" name="Freeform 7">
              <a:extLst>
                <a:ext uri="{FF2B5EF4-FFF2-40B4-BE49-F238E27FC236}">
                  <a16:creationId xmlns:a16="http://schemas.microsoft.com/office/drawing/2014/main" id="{45EF6EDB-9B5D-49E9-96FA-1AE08BF95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sp>
        <p:sp>
          <p:nvSpPr>
            <p:cNvPr id="20" name="Freeform 12">
              <a:extLst>
                <a:ext uri="{FF2B5EF4-FFF2-40B4-BE49-F238E27FC236}">
                  <a16:creationId xmlns:a16="http://schemas.microsoft.com/office/drawing/2014/main" id="{38338226-D6E2-4EEE-B271-DB4BD096D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sp>
        <p:sp>
          <p:nvSpPr>
            <p:cNvPr id="21" name="Freeform 13">
              <a:extLst>
                <a:ext uri="{FF2B5EF4-FFF2-40B4-BE49-F238E27FC236}">
                  <a16:creationId xmlns:a16="http://schemas.microsoft.com/office/drawing/2014/main" id="{4878FB48-17B3-4A11-8025-DE0945CD4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2" name="Freeform 14">
              <a:extLst>
                <a:ext uri="{FF2B5EF4-FFF2-40B4-BE49-F238E27FC236}">
                  <a16:creationId xmlns:a16="http://schemas.microsoft.com/office/drawing/2014/main" id="{4150A21C-DD6D-4D3C-9E95-7A3CA263B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3" name="Freeform 15">
              <a:extLst>
                <a:ext uri="{FF2B5EF4-FFF2-40B4-BE49-F238E27FC236}">
                  <a16:creationId xmlns:a16="http://schemas.microsoft.com/office/drawing/2014/main" id="{7505BF04-104D-4180-A284-42FCD6B04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404040"/>
            </a:solidFill>
            <a:ln>
              <a:noFill/>
            </a:ln>
          </p:spPr>
        </p:sp>
      </p:grpSp>
      <p:sp>
        <p:nvSpPr>
          <p:cNvPr id="2" name="Title 1"/>
          <p:cNvSpPr>
            <a:spLocks noGrp="1"/>
          </p:cNvSpPr>
          <p:nvPr>
            <p:ph type="title"/>
          </p:nvPr>
        </p:nvSpPr>
        <p:spPr>
          <a:xfrm>
            <a:off x="763643" y="693174"/>
            <a:ext cx="6131228" cy="2464400"/>
          </a:xfrm>
        </p:spPr>
        <p:txBody>
          <a:bodyPr vert="horz" lIns="68580" tIns="34290" rIns="68580" bIns="34290" rtlCol="0" anchor="b">
            <a:normAutofit/>
          </a:bodyPr>
          <a:lstStyle/>
          <a:p>
            <a:pPr algn="l"/>
            <a:r>
              <a:rPr lang="en-US" sz="4650"/>
              <a:t>What is the difference between spirituality and faith?</a:t>
            </a:r>
          </a:p>
        </p:txBody>
      </p:sp>
    </p:spTree>
    <p:extLst>
      <p:ext uri="{BB962C8B-B14F-4D97-AF65-F5344CB8AC3E}">
        <p14:creationId xmlns:p14="http://schemas.microsoft.com/office/powerpoint/2010/main" val="47415630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529" y="514351"/>
            <a:ext cx="7306739" cy="1314449"/>
          </a:xfrm>
        </p:spPr>
        <p:txBody>
          <a:bodyPr>
            <a:normAutofit/>
          </a:bodyPr>
          <a:lstStyle/>
          <a:p>
            <a:r>
              <a:rPr lang="en-GB"/>
              <a:t>What is the difference between spirituality and faith?</a:t>
            </a:r>
            <a:endParaRPr lang="en-GB" dirty="0"/>
          </a:p>
        </p:txBody>
      </p:sp>
      <p:graphicFrame>
        <p:nvGraphicFramePr>
          <p:cNvPr id="20" name="Content Placeholder 2">
            <a:extLst>
              <a:ext uri="{FF2B5EF4-FFF2-40B4-BE49-F238E27FC236}">
                <a16:creationId xmlns:a16="http://schemas.microsoft.com/office/drawing/2014/main" id="{AD39DE97-50DB-4088-B829-D5495854AE5D}"/>
              </a:ext>
            </a:extLst>
          </p:cNvPr>
          <p:cNvGraphicFramePr>
            <a:graphicFrameLocks noGrp="1"/>
          </p:cNvGraphicFramePr>
          <p:nvPr>
            <p:ph idx="1"/>
            <p:extLst>
              <p:ext uri="{D42A27DB-BD31-4B8C-83A1-F6EECF244321}">
                <p14:modId xmlns:p14="http://schemas.microsoft.com/office/powerpoint/2010/main" val="4023350461"/>
              </p:ext>
            </p:extLst>
          </p:nvPr>
        </p:nvGraphicFramePr>
        <p:xfrm>
          <a:off x="1320529" y="2020921"/>
          <a:ext cx="7306739" cy="2322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523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text on a white background&#10;&#10;Description generated with very high confidence">
            <a:extLst>
              <a:ext uri="{FF2B5EF4-FFF2-40B4-BE49-F238E27FC236}">
                <a16:creationId xmlns:a16="http://schemas.microsoft.com/office/drawing/2014/main" id="{8EA67676-12FA-4519-9B7A-6743EB5E61A3}"/>
              </a:ext>
            </a:extLst>
          </p:cNvPr>
          <p:cNvPicPr>
            <a:picLocks noGrp="1" noChangeAspect="1"/>
          </p:cNvPicPr>
          <p:nvPr>
            <p:ph idx="1"/>
          </p:nvPr>
        </p:nvPicPr>
        <p:blipFill rotWithShape="1">
          <a:blip r:embed="rId3"/>
          <a:srcRect t="9758" r="1" b="10004"/>
          <a:stretch/>
        </p:blipFill>
        <p:spPr>
          <a:xfrm>
            <a:off x="597049" y="7"/>
            <a:ext cx="8546951" cy="5143493"/>
          </a:xfrm>
          <a:custGeom>
            <a:avLst/>
            <a:gdLst>
              <a:gd name="connsiteX0" fmla="*/ 867942 w 11395934"/>
              <a:gd name="connsiteY0" fmla="*/ 0 h 6858000"/>
              <a:gd name="connsiteX1" fmla="*/ 1786638 w 11395934"/>
              <a:gd name="connsiteY1" fmla="*/ 0 h 6858000"/>
              <a:gd name="connsiteX2" fmla="*/ 11395934 w 11395934"/>
              <a:gd name="connsiteY2" fmla="*/ 0 h 6858000"/>
              <a:gd name="connsiteX3" fmla="*/ 11395934 w 11395934"/>
              <a:gd name="connsiteY3" fmla="*/ 6858000 h 6858000"/>
              <a:gd name="connsiteX4" fmla="*/ 1925619 w 11395934"/>
              <a:gd name="connsiteY4" fmla="*/ 6858000 h 6858000"/>
              <a:gd name="connsiteX5" fmla="*/ 1924311 w 11395934"/>
              <a:gd name="connsiteY5" fmla="*/ 6820097 h 6858000"/>
              <a:gd name="connsiteX6" fmla="*/ 1925076 w 11395934"/>
              <a:gd name="connsiteY6" fmla="*/ 6858000 h 6858000"/>
              <a:gd name="connsiteX7" fmla="*/ 1892647 w 11395934"/>
              <a:gd name="connsiteY7" fmla="*/ 6858000 h 6858000"/>
              <a:gd name="connsiteX8" fmla="*/ 0 w 11395934"/>
              <a:gd name="connsiteY8" fmla="*/ 5314276 h 6858000"/>
              <a:gd name="connsiteX9" fmla="*/ 867942 w 11395934"/>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95934" h="6858000">
                <a:moveTo>
                  <a:pt x="867942" y="0"/>
                </a:moveTo>
                <a:lnTo>
                  <a:pt x="1786638" y="0"/>
                </a:lnTo>
                <a:lnTo>
                  <a:pt x="11395934" y="0"/>
                </a:lnTo>
                <a:lnTo>
                  <a:pt x="11395934" y="6858000"/>
                </a:lnTo>
                <a:lnTo>
                  <a:pt x="1925619" y="6858000"/>
                </a:lnTo>
                <a:lnTo>
                  <a:pt x="1924311" y="6820097"/>
                </a:lnTo>
                <a:lnTo>
                  <a:pt x="1925076" y="6858000"/>
                </a:lnTo>
                <a:lnTo>
                  <a:pt x="1892647" y="6858000"/>
                </a:lnTo>
                <a:lnTo>
                  <a:pt x="0" y="5314276"/>
                </a:lnTo>
                <a:cubicBezTo>
                  <a:pt x="282142" y="3542851"/>
                  <a:pt x="585800" y="1771425"/>
                  <a:pt x="867942" y="0"/>
                </a:cubicBezTo>
                <a:close/>
              </a:path>
            </a:pathLst>
          </a:custGeom>
        </p:spPr>
      </p:pic>
      <p:sp>
        <p:nvSpPr>
          <p:cNvPr id="6" name="TextBox 5">
            <a:extLst>
              <a:ext uri="{FF2B5EF4-FFF2-40B4-BE49-F238E27FC236}">
                <a16:creationId xmlns:a16="http://schemas.microsoft.com/office/drawing/2014/main" id="{8424CCE6-0AD0-404A-84F4-0C4FA2F18430}"/>
              </a:ext>
            </a:extLst>
          </p:cNvPr>
          <p:cNvSpPr txBox="1"/>
          <p:nvPr/>
        </p:nvSpPr>
        <p:spPr>
          <a:xfrm>
            <a:off x="6254358" y="4293637"/>
            <a:ext cx="2776533" cy="715581"/>
          </a:xfrm>
          <a:prstGeom prst="rect">
            <a:avLst/>
          </a:prstGeom>
          <a:noFill/>
        </p:spPr>
        <p:txBody>
          <a:bodyPr wrap="square" rtlCol="0">
            <a:spAutoFit/>
          </a:bodyPr>
          <a:lstStyle/>
          <a:p>
            <a:pPr defTabSz="342900"/>
            <a:r>
              <a:rPr lang="en-GB" sz="4050" b="1" i="1" dirty="0">
                <a:solidFill>
                  <a:prstClr val="black"/>
                </a:solidFill>
                <a:latin typeface="Corbel" panose="020B0503020204020204"/>
              </a:rPr>
              <a:t>Year 6 pupil</a:t>
            </a:r>
            <a:r>
              <a:rPr lang="en-GB" sz="4050" dirty="0">
                <a:solidFill>
                  <a:prstClr val="black"/>
                </a:solidFill>
                <a:latin typeface="Corbel" panose="020B0503020204020204"/>
              </a:rPr>
              <a:t> </a:t>
            </a:r>
          </a:p>
        </p:txBody>
      </p:sp>
    </p:spTree>
    <p:extLst>
      <p:ext uri="{BB962C8B-B14F-4D97-AF65-F5344CB8AC3E}">
        <p14:creationId xmlns:p14="http://schemas.microsoft.com/office/powerpoint/2010/main" val="2069921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blipFill rotWithShape="1">
            <a:blip r:embed="rId3">
              <a:duotone>
                <a:schemeClr val="bg2">
                  <a:shade val="76000"/>
                  <a:satMod val="180000"/>
                </a:schemeClr>
                <a:schemeClr val="bg2">
                  <a:tint val="80000"/>
                  <a:satMod val="120000"/>
                  <a:lumMod val="180000"/>
                </a:schemeClr>
              </a:duotone>
            </a:blip>
            <a:stretch/>
          </a:blipFill>
          <a:ln>
            <a:noFill/>
          </a:ln>
          <a:effectLst/>
        </p:spPr>
      </p: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10" cy="5143501"/>
            <a:chOff x="1320800" y="0"/>
            <a:chExt cx="2436813" cy="6858001"/>
          </a:xfrm>
        </p:grpSpPr>
        <p:sp>
          <p:nvSpPr>
            <p:cNvPr id="12" name="Freeform 6"/>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pSp>
        <p:nvGrpSpPr>
          <p:cNvPr id="19" name="Group 18"/>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10" cy="5143501"/>
            <a:chOff x="1320800" y="0"/>
            <a:chExt cx="2436813" cy="6858001"/>
          </a:xfrm>
        </p:grpSpPr>
        <p:sp>
          <p:nvSpPr>
            <p:cNvPr id="20" name="Freeform 6"/>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1" name="Freeform 7"/>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2" name="Freeform 8"/>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3" name="Freeform 9"/>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4" name="Freeform 10"/>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5" name="Freeform 11"/>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pic>
        <p:nvPicPr>
          <p:cNvPr id="4" name="Content Placeholder 3"/>
          <p:cNvPicPr>
            <a:picLocks noGrp="1" noChangeAspect="1"/>
          </p:cNvPicPr>
          <p:nvPr>
            <p:ph idx="1"/>
          </p:nvPr>
        </p:nvPicPr>
        <p:blipFill rotWithShape="1">
          <a:blip r:embed="rId4"/>
          <a:srcRect l="7776"/>
          <a:stretch/>
        </p:blipFill>
        <p:spPr>
          <a:xfrm>
            <a:off x="512838" y="5365"/>
            <a:ext cx="8546951" cy="5143493"/>
          </a:xfrm>
          <a:custGeom>
            <a:avLst/>
            <a:gdLst>
              <a:gd name="connsiteX0" fmla="*/ 867942 w 11395934"/>
              <a:gd name="connsiteY0" fmla="*/ 0 h 6858000"/>
              <a:gd name="connsiteX1" fmla="*/ 1786638 w 11395934"/>
              <a:gd name="connsiteY1" fmla="*/ 0 h 6858000"/>
              <a:gd name="connsiteX2" fmla="*/ 11395934 w 11395934"/>
              <a:gd name="connsiteY2" fmla="*/ 0 h 6858000"/>
              <a:gd name="connsiteX3" fmla="*/ 11395934 w 11395934"/>
              <a:gd name="connsiteY3" fmla="*/ 6858000 h 6858000"/>
              <a:gd name="connsiteX4" fmla="*/ 1925619 w 11395934"/>
              <a:gd name="connsiteY4" fmla="*/ 6858000 h 6858000"/>
              <a:gd name="connsiteX5" fmla="*/ 1924311 w 11395934"/>
              <a:gd name="connsiteY5" fmla="*/ 6820097 h 6858000"/>
              <a:gd name="connsiteX6" fmla="*/ 1925076 w 11395934"/>
              <a:gd name="connsiteY6" fmla="*/ 6858000 h 6858000"/>
              <a:gd name="connsiteX7" fmla="*/ 1892647 w 11395934"/>
              <a:gd name="connsiteY7" fmla="*/ 6858000 h 6858000"/>
              <a:gd name="connsiteX8" fmla="*/ 0 w 11395934"/>
              <a:gd name="connsiteY8" fmla="*/ 5314276 h 6858000"/>
              <a:gd name="connsiteX9" fmla="*/ 867942 w 11395934"/>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95934" h="6858000">
                <a:moveTo>
                  <a:pt x="867942" y="0"/>
                </a:moveTo>
                <a:lnTo>
                  <a:pt x="1786638" y="0"/>
                </a:lnTo>
                <a:lnTo>
                  <a:pt x="11395934" y="0"/>
                </a:lnTo>
                <a:lnTo>
                  <a:pt x="11395934" y="6858000"/>
                </a:lnTo>
                <a:lnTo>
                  <a:pt x="1925619" y="6858000"/>
                </a:lnTo>
                <a:lnTo>
                  <a:pt x="1924311" y="6820097"/>
                </a:lnTo>
                <a:lnTo>
                  <a:pt x="1925076" y="6858000"/>
                </a:lnTo>
                <a:lnTo>
                  <a:pt x="1892647" y="6858000"/>
                </a:lnTo>
                <a:lnTo>
                  <a:pt x="0" y="5314276"/>
                </a:lnTo>
                <a:cubicBezTo>
                  <a:pt x="282142" y="3542851"/>
                  <a:pt x="585800" y="1771425"/>
                  <a:pt x="867942" y="0"/>
                </a:cubicBezTo>
                <a:close/>
              </a:path>
            </a:pathLst>
          </a:custGeom>
        </p:spPr>
      </p:pic>
      <p:sp>
        <p:nvSpPr>
          <p:cNvPr id="5" name="TextBox 4"/>
          <p:cNvSpPr txBox="1"/>
          <p:nvPr/>
        </p:nvSpPr>
        <p:spPr>
          <a:xfrm>
            <a:off x="706398" y="3062242"/>
            <a:ext cx="4134145" cy="507831"/>
          </a:xfrm>
          <a:prstGeom prst="rect">
            <a:avLst/>
          </a:prstGeom>
          <a:noFill/>
        </p:spPr>
        <p:txBody>
          <a:bodyPr wrap="none" rtlCol="0">
            <a:spAutoFit/>
          </a:bodyPr>
          <a:lstStyle/>
          <a:p>
            <a:pPr defTabSz="342900">
              <a:defRPr/>
            </a:pPr>
            <a:r>
              <a:rPr lang="en-GB" sz="2700" b="1" dirty="0">
                <a:solidFill>
                  <a:prstClr val="white"/>
                </a:solidFill>
                <a:latin typeface="Corbel" panose="020B0503020204020204"/>
              </a:rPr>
              <a:t>Spirituality is like the wind</a:t>
            </a:r>
          </a:p>
        </p:txBody>
      </p:sp>
    </p:spTree>
    <p:extLst>
      <p:ext uri="{BB962C8B-B14F-4D97-AF65-F5344CB8AC3E}">
        <p14:creationId xmlns:p14="http://schemas.microsoft.com/office/powerpoint/2010/main" val="215265872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C52C56-BEF2-4E22-8C8E-A7AC96B0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dirty="0">
              <a:solidFill>
                <a:prstClr val="white"/>
              </a:solidFill>
              <a:latin typeface="Corbel" panose="020B0503020204020204"/>
            </a:endParaRPr>
          </a:p>
        </p:txBody>
      </p:sp>
      <p:sp>
        <p:nvSpPr>
          <p:cNvPr id="12"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3302782" cy="51435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defTabSz="342900">
              <a:defRPr/>
            </a:pPr>
            <a:endParaRPr lang="en-US" sz="1350" dirty="0">
              <a:solidFill>
                <a:prstClr val="black"/>
              </a:solidFill>
              <a:latin typeface="Corbel" panose="020B0503020204020204"/>
            </a:endParaRPr>
          </a:p>
        </p:txBody>
      </p:sp>
      <p:grpSp>
        <p:nvGrpSpPr>
          <p:cNvPr id="14"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10" cy="51435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4903D8F6-41CD-4AC7-AC20-711FF7DB5374}"/>
              </a:ext>
            </a:extLst>
          </p:cNvPr>
          <p:cNvSpPr>
            <a:spLocks noGrp="1"/>
          </p:cNvSpPr>
          <p:nvPr>
            <p:ph type="title"/>
          </p:nvPr>
        </p:nvSpPr>
        <p:spPr>
          <a:xfrm>
            <a:off x="401266" y="514350"/>
            <a:ext cx="1979972" cy="3829050"/>
          </a:xfrm>
        </p:spPr>
        <p:txBody>
          <a:bodyPr>
            <a:normAutofit/>
          </a:bodyPr>
          <a:lstStyle/>
          <a:p>
            <a:r>
              <a:rPr lang="en-GB" dirty="0">
                <a:solidFill>
                  <a:srgbClr val="FFFFFF"/>
                </a:solidFill>
              </a:rPr>
              <a:t>Spirituality/Faith Formation – is not…</a:t>
            </a:r>
          </a:p>
        </p:txBody>
      </p:sp>
      <p:graphicFrame>
        <p:nvGraphicFramePr>
          <p:cNvPr id="5" name="Content Placeholder 2">
            <a:extLst>
              <a:ext uri="{FF2B5EF4-FFF2-40B4-BE49-F238E27FC236}">
                <a16:creationId xmlns:a16="http://schemas.microsoft.com/office/drawing/2014/main" id="{116B055A-D39D-44B4-8991-D5B82D3DB79C}"/>
              </a:ext>
            </a:extLst>
          </p:cNvPr>
          <p:cNvGraphicFramePr>
            <a:graphicFrameLocks noGrp="1"/>
          </p:cNvGraphicFramePr>
          <p:nvPr>
            <p:ph idx="1"/>
          </p:nvPr>
        </p:nvGraphicFramePr>
        <p:xfrm>
          <a:off x="3757613" y="514350"/>
          <a:ext cx="4869656" cy="3829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949345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400559" y="260372"/>
          <a:ext cx="251234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2" name="Group 51">
            <a:extLst>
              <a:ext uri="{FF2B5EF4-FFF2-40B4-BE49-F238E27FC236}">
                <a16:creationId xmlns:a16="http://schemas.microsoft.com/office/drawing/2014/main" id="{5B425B14-A188-4E37-84BE-39E18C1C3496}"/>
              </a:ext>
            </a:extLst>
          </p:cNvPr>
          <p:cNvGrpSpPr/>
          <p:nvPr/>
        </p:nvGrpSpPr>
        <p:grpSpPr>
          <a:xfrm>
            <a:off x="3424544" y="260372"/>
            <a:ext cx="2512346" cy="1552842"/>
            <a:chOff x="3424544" y="260372"/>
            <a:chExt cx="2512346" cy="1552842"/>
          </a:xfrm>
        </p:grpSpPr>
        <p:grpSp>
          <p:nvGrpSpPr>
            <p:cNvPr id="10" name="Group 9">
              <a:extLst>
                <a:ext uri="{FF2B5EF4-FFF2-40B4-BE49-F238E27FC236}">
                  <a16:creationId xmlns:a16="http://schemas.microsoft.com/office/drawing/2014/main" id="{ED8A049F-7A58-42F7-AD31-A05B85D3D013}"/>
                </a:ext>
              </a:extLst>
            </p:cNvPr>
            <p:cNvGrpSpPr/>
            <p:nvPr/>
          </p:nvGrpSpPr>
          <p:grpSpPr>
            <a:xfrm>
              <a:off x="3424544" y="260372"/>
              <a:ext cx="2512346" cy="818916"/>
              <a:chOff x="0" y="1559732"/>
              <a:chExt cx="2512346" cy="818916"/>
            </a:xfrm>
          </p:grpSpPr>
          <p:sp>
            <p:nvSpPr>
              <p:cNvPr id="11" name="Rectangle: Rounded Corners 10">
                <a:extLst>
                  <a:ext uri="{FF2B5EF4-FFF2-40B4-BE49-F238E27FC236}">
                    <a16:creationId xmlns:a16="http://schemas.microsoft.com/office/drawing/2014/main" id="{19FD2F44-9447-48B9-971E-3329BE31CD58}"/>
                  </a:ext>
                </a:extLst>
              </p:cNvPr>
              <p:cNvSpPr/>
              <p:nvPr/>
            </p:nvSpPr>
            <p:spPr>
              <a:xfrm>
                <a:off x="0" y="1559732"/>
                <a:ext cx="2512346" cy="81891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43A9E23B-61E5-4897-BC55-611E96A1EFEB}"/>
                  </a:ext>
                </a:extLst>
              </p:cNvPr>
              <p:cNvSpPr txBox="1"/>
              <p:nvPr/>
            </p:nvSpPr>
            <p:spPr>
              <a:xfrm>
                <a:off x="210184" y="1610790"/>
                <a:ext cx="2091976" cy="716799"/>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600" b="1" kern="1200" dirty="0"/>
                  <a:t>Heart</a:t>
                </a:r>
              </a:p>
            </p:txBody>
          </p:sp>
        </p:grpSp>
        <p:cxnSp>
          <p:nvCxnSpPr>
            <p:cNvPr id="40" name="Straight Arrow Connector 39">
              <a:extLst>
                <a:ext uri="{FF2B5EF4-FFF2-40B4-BE49-F238E27FC236}">
                  <a16:creationId xmlns:a16="http://schemas.microsoft.com/office/drawing/2014/main" id="{F37DB72D-D2AC-45FC-879C-F6B8410E6BD0}"/>
                </a:ext>
              </a:extLst>
            </p:cNvPr>
            <p:cNvCxnSpPr>
              <a:cxnSpLocks/>
            </p:cNvCxnSpPr>
            <p:nvPr/>
          </p:nvCxnSpPr>
          <p:spPr>
            <a:xfrm flipV="1">
              <a:off x="4684981" y="1125004"/>
              <a:ext cx="0" cy="6882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5982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CFD1D-9969-45F1-BBE6-B15EC41A59E3}"/>
              </a:ext>
            </a:extLst>
          </p:cNvPr>
          <p:cNvSpPr>
            <a:spLocks noGrp="1"/>
          </p:cNvSpPr>
          <p:nvPr>
            <p:ph type="title"/>
          </p:nvPr>
        </p:nvSpPr>
        <p:spPr>
          <a:xfrm>
            <a:off x="1320529" y="514351"/>
            <a:ext cx="7306739" cy="1314449"/>
          </a:xfrm>
        </p:spPr>
        <p:txBody>
          <a:bodyPr>
            <a:normAutofit/>
          </a:bodyPr>
          <a:lstStyle/>
          <a:p>
            <a:r>
              <a:rPr lang="en-GB" dirty="0"/>
              <a:t>UNCRC 1989</a:t>
            </a:r>
          </a:p>
        </p:txBody>
      </p:sp>
      <p:graphicFrame>
        <p:nvGraphicFramePr>
          <p:cNvPr id="5" name="Content Placeholder 2">
            <a:extLst>
              <a:ext uri="{FF2B5EF4-FFF2-40B4-BE49-F238E27FC236}">
                <a16:creationId xmlns:a16="http://schemas.microsoft.com/office/drawing/2014/main" id="{48CEC32C-6F14-433F-BF21-4BC48A3E51DE}"/>
              </a:ext>
            </a:extLst>
          </p:cNvPr>
          <p:cNvGraphicFramePr>
            <a:graphicFrameLocks noGrp="1"/>
          </p:cNvGraphicFramePr>
          <p:nvPr>
            <p:ph idx="1"/>
          </p:nvPr>
        </p:nvGraphicFramePr>
        <p:xfrm>
          <a:off x="969818" y="1420091"/>
          <a:ext cx="8042564" cy="3435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9862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93A20-DCBF-46B5-A06B-609827D14947}"/>
              </a:ext>
            </a:extLst>
          </p:cNvPr>
          <p:cNvSpPr>
            <a:spLocks noGrp="1"/>
          </p:cNvSpPr>
          <p:nvPr>
            <p:ph type="title"/>
          </p:nvPr>
        </p:nvSpPr>
        <p:spPr/>
        <p:txBody>
          <a:bodyPr/>
          <a:lstStyle/>
          <a:p>
            <a:r>
              <a:rPr lang="en-GB" dirty="0"/>
              <a:t>The Children Act 1989</a:t>
            </a:r>
          </a:p>
        </p:txBody>
      </p:sp>
      <p:sp>
        <p:nvSpPr>
          <p:cNvPr id="3" name="Content Placeholder 2">
            <a:extLst>
              <a:ext uri="{FF2B5EF4-FFF2-40B4-BE49-F238E27FC236}">
                <a16:creationId xmlns:a16="http://schemas.microsoft.com/office/drawing/2014/main" id="{4939DCE8-9EDC-4313-8114-7DD5AF3E58EE}"/>
              </a:ext>
            </a:extLst>
          </p:cNvPr>
          <p:cNvSpPr>
            <a:spLocks noGrp="1"/>
          </p:cNvSpPr>
          <p:nvPr>
            <p:ph idx="1"/>
          </p:nvPr>
        </p:nvSpPr>
        <p:spPr>
          <a:xfrm>
            <a:off x="1113233" y="1486814"/>
            <a:ext cx="7514035" cy="3445460"/>
          </a:xfrm>
        </p:spPr>
        <p:txBody>
          <a:bodyPr>
            <a:normAutofit/>
          </a:bodyPr>
          <a:lstStyle/>
          <a:p>
            <a:pPr marL="0" indent="0">
              <a:buNone/>
            </a:pPr>
            <a:r>
              <a:rPr lang="en-GB" dirty="0">
                <a:solidFill>
                  <a:srgbClr val="5A5B5B"/>
                </a:solidFill>
                <a:latin typeface="Arial" panose="020B0604020202020204" pitchFamily="34" charset="0"/>
              </a:rPr>
              <a:t>The Children Act 1989 Guidance and Regulations (Volume 2: Care Planning, Placement and Case Review) state</a:t>
            </a:r>
            <a:r>
              <a:rPr lang="en-GB" i="1" dirty="0">
                <a:solidFill>
                  <a:srgbClr val="5A5B5B"/>
                </a:solidFill>
                <a:latin typeface="Arial" panose="020B0604020202020204" pitchFamily="34" charset="0"/>
              </a:rPr>
              <a:t>:</a:t>
            </a:r>
          </a:p>
          <a:p>
            <a:pPr marL="0" indent="0">
              <a:buNone/>
            </a:pPr>
            <a:r>
              <a:rPr lang="en-GB" i="1" dirty="0">
                <a:solidFill>
                  <a:srgbClr val="5A5B5B"/>
                </a:solidFill>
                <a:latin typeface="Arial" panose="020B0604020202020204" pitchFamily="34" charset="0"/>
              </a:rPr>
              <a:t>“The child’s carers should be aware of the child’s religion and culture and the manner in which these are reflected in their daily life, including any help the child will need to maintain these links. </a:t>
            </a:r>
            <a:r>
              <a:rPr lang="en-GB" b="1" i="1" dirty="0">
                <a:solidFill>
                  <a:srgbClr val="5A5B5B"/>
                </a:solidFill>
                <a:latin typeface="Arial" panose="020B0604020202020204" pitchFamily="34" charset="0"/>
              </a:rPr>
              <a:t>Even where the child does not have a formal religion s/he may have needs for a spiritual dimension to his/her life and should be supported and encouraged to develop it. These experiences contribute to the child’s sense of identity</a:t>
            </a:r>
            <a:r>
              <a:rPr lang="en-GB" i="1" dirty="0">
                <a:solidFill>
                  <a:srgbClr val="5A5B5B"/>
                </a:solidFill>
                <a:latin typeface="Arial" panose="020B0604020202020204" pitchFamily="34" charset="0"/>
              </a:rPr>
              <a:t>”</a:t>
            </a:r>
            <a:r>
              <a:rPr lang="en-GB" dirty="0">
                <a:solidFill>
                  <a:srgbClr val="5A5B5B"/>
                </a:solidFill>
                <a:latin typeface="Arial" panose="020B0604020202020204" pitchFamily="34" charset="0"/>
              </a:rPr>
              <a:t> (DfE 2010:69).</a:t>
            </a:r>
            <a:endParaRPr lang="en-GB" dirty="0"/>
          </a:p>
        </p:txBody>
      </p:sp>
    </p:spTree>
    <p:extLst>
      <p:ext uri="{BB962C8B-B14F-4D97-AF65-F5344CB8AC3E}">
        <p14:creationId xmlns:p14="http://schemas.microsoft.com/office/powerpoint/2010/main" val="2409986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94C52C56-BEF2-4E22-8C8E-A7AC96B0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dirty="0">
              <a:solidFill>
                <a:prstClr val="white"/>
              </a:solidFill>
              <a:latin typeface="Corbel" panose="020B0503020204020204"/>
            </a:endParaRPr>
          </a:p>
        </p:txBody>
      </p:sp>
      <p:sp>
        <p:nvSpPr>
          <p:cNvPr id="42" name="Freeform: Shape 4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3302782" cy="51435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defTabSz="342900">
              <a:defRPr/>
            </a:pPr>
            <a:endParaRPr lang="en-US" sz="1350" dirty="0">
              <a:solidFill>
                <a:prstClr val="black"/>
              </a:solidFill>
              <a:latin typeface="Corbel" panose="020B0503020204020204"/>
            </a:endParaRPr>
          </a:p>
        </p:txBody>
      </p:sp>
      <p:grpSp>
        <p:nvGrpSpPr>
          <p:cNvPr id="44" name="Group 4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10" cy="5143501"/>
            <a:chOff x="1320800" y="0"/>
            <a:chExt cx="2436813" cy="6858001"/>
          </a:xfrm>
        </p:grpSpPr>
        <p:sp>
          <p:nvSpPr>
            <p:cNvPr id="4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7C43D1F2-A14C-4C9F-AF56-8811E98881B6}"/>
              </a:ext>
            </a:extLst>
          </p:cNvPr>
          <p:cNvSpPr>
            <a:spLocks noGrp="1"/>
          </p:cNvSpPr>
          <p:nvPr>
            <p:ph type="title"/>
          </p:nvPr>
        </p:nvSpPr>
        <p:spPr>
          <a:xfrm>
            <a:off x="401266" y="514350"/>
            <a:ext cx="1979972" cy="3829050"/>
          </a:xfrm>
        </p:spPr>
        <p:txBody>
          <a:bodyPr>
            <a:normAutofit/>
          </a:bodyPr>
          <a:lstStyle/>
          <a:p>
            <a:r>
              <a:rPr lang="en-GB">
                <a:solidFill>
                  <a:srgbClr val="FFFFFF"/>
                </a:solidFill>
              </a:rPr>
              <a:t>Measuring spirituality</a:t>
            </a:r>
            <a:br>
              <a:rPr lang="en-GB">
                <a:solidFill>
                  <a:srgbClr val="FFFFFF"/>
                </a:solidFill>
              </a:rPr>
            </a:br>
            <a:r>
              <a:rPr lang="en-GB">
                <a:solidFill>
                  <a:srgbClr val="FFFFFF"/>
                </a:solidFill>
              </a:rPr>
              <a:t>OFSTED</a:t>
            </a:r>
            <a:endParaRPr lang="en-GB" dirty="0">
              <a:solidFill>
                <a:srgbClr val="FFFFFF"/>
              </a:solidFill>
            </a:endParaRPr>
          </a:p>
        </p:txBody>
      </p:sp>
      <p:graphicFrame>
        <p:nvGraphicFramePr>
          <p:cNvPr id="5" name="Content Placeholder 2">
            <a:extLst>
              <a:ext uri="{FF2B5EF4-FFF2-40B4-BE49-F238E27FC236}">
                <a16:creationId xmlns:a16="http://schemas.microsoft.com/office/drawing/2014/main" id="{18625B61-83EB-40B0-B347-E1004C9519C2}"/>
              </a:ext>
            </a:extLst>
          </p:cNvPr>
          <p:cNvGraphicFramePr>
            <a:graphicFrameLocks noGrp="1"/>
          </p:cNvGraphicFramePr>
          <p:nvPr>
            <p:ph idx="1"/>
            <p:extLst>
              <p:ext uri="{D42A27DB-BD31-4B8C-83A1-F6EECF244321}">
                <p14:modId xmlns:p14="http://schemas.microsoft.com/office/powerpoint/2010/main" val="1483735117"/>
              </p:ext>
            </p:extLst>
          </p:nvPr>
        </p:nvGraphicFramePr>
        <p:xfrm>
          <a:off x="3987847" y="93518"/>
          <a:ext cx="5102587" cy="4800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55051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DCC7-C02F-494C-8DC6-49C1A8C401F2}"/>
              </a:ext>
            </a:extLst>
          </p:cNvPr>
          <p:cNvSpPr>
            <a:spLocks noGrp="1"/>
          </p:cNvSpPr>
          <p:nvPr>
            <p:ph type="title"/>
          </p:nvPr>
        </p:nvSpPr>
        <p:spPr>
          <a:xfrm>
            <a:off x="1205082" y="1"/>
            <a:ext cx="7514035" cy="1314449"/>
          </a:xfrm>
        </p:spPr>
        <p:txBody>
          <a:bodyPr/>
          <a:lstStyle/>
          <a:p>
            <a:r>
              <a:rPr lang="en-GB" dirty="0"/>
              <a:t>Spirituality and SIAMS</a:t>
            </a:r>
          </a:p>
        </p:txBody>
      </p:sp>
      <p:sp>
        <p:nvSpPr>
          <p:cNvPr id="3" name="Content Placeholder 2">
            <a:extLst>
              <a:ext uri="{FF2B5EF4-FFF2-40B4-BE49-F238E27FC236}">
                <a16:creationId xmlns:a16="http://schemas.microsoft.com/office/drawing/2014/main" id="{096D12B8-BCF5-4650-AC2B-8D90A209D5BC}"/>
              </a:ext>
            </a:extLst>
          </p:cNvPr>
          <p:cNvSpPr>
            <a:spLocks noGrp="1"/>
          </p:cNvSpPr>
          <p:nvPr>
            <p:ph idx="1"/>
          </p:nvPr>
        </p:nvSpPr>
        <p:spPr>
          <a:xfrm>
            <a:off x="1407147" y="1022577"/>
            <a:ext cx="7514035" cy="3502479"/>
          </a:xfrm>
        </p:spPr>
        <p:txBody>
          <a:bodyPr>
            <a:normAutofit fontScale="92500"/>
          </a:bodyPr>
          <a:lstStyle/>
          <a:p>
            <a:r>
              <a:rPr lang="en-GB" b="1" dirty="0"/>
              <a:t>I have come in order that you might have life - life in all its fullness. John 10:10</a:t>
            </a:r>
            <a:endParaRPr lang="en-GB" dirty="0"/>
          </a:p>
          <a:p>
            <a:r>
              <a:rPr lang="en-GB" dirty="0"/>
              <a:t>How well does the school support all pupils in their spiritual development, enabling all pupils to </a:t>
            </a:r>
            <a:r>
              <a:rPr lang="en-GB" b="1" dirty="0"/>
              <a:t>flourish</a:t>
            </a:r>
            <a:r>
              <a:rPr lang="en-GB" dirty="0"/>
              <a:t>? </a:t>
            </a:r>
          </a:p>
          <a:p>
            <a:r>
              <a:rPr lang="en-GB" dirty="0"/>
              <a:t>How well do leaders ensure there is </a:t>
            </a:r>
            <a:r>
              <a:rPr lang="en-GB" b="1" dirty="0"/>
              <a:t>support</a:t>
            </a:r>
            <a:r>
              <a:rPr lang="en-GB" dirty="0"/>
              <a:t> for good mental health in children and adults and a sense of </a:t>
            </a:r>
            <a:r>
              <a:rPr lang="en-GB" b="1" dirty="0"/>
              <a:t>belonging</a:t>
            </a:r>
            <a:r>
              <a:rPr lang="en-GB" dirty="0"/>
              <a:t> that embraces and </a:t>
            </a:r>
            <a:r>
              <a:rPr lang="en-GB" b="1" dirty="0"/>
              <a:t>celebrates</a:t>
            </a:r>
            <a:r>
              <a:rPr lang="en-GB" dirty="0"/>
              <a:t> difference?</a:t>
            </a:r>
          </a:p>
          <a:p>
            <a:r>
              <a:rPr lang="en-GB" i="1" dirty="0"/>
              <a:t>(Does Collective Worship offer) </a:t>
            </a:r>
            <a:r>
              <a:rPr lang="en-GB" dirty="0"/>
              <a:t>the opportunity, without compulsion, to all pupils and adults to grow spiritually through </a:t>
            </a:r>
            <a:r>
              <a:rPr lang="en-GB" b="1" dirty="0"/>
              <a:t>experiences</a:t>
            </a:r>
            <a:r>
              <a:rPr lang="en-GB" dirty="0"/>
              <a:t> of prayer, stillness, worship and reflection</a:t>
            </a:r>
          </a:p>
          <a:p>
            <a:r>
              <a:rPr lang="en-GB" dirty="0"/>
              <a:t>How well does RE give pupils a </a:t>
            </a:r>
            <a:r>
              <a:rPr lang="en-GB" b="1" dirty="0"/>
              <a:t>safe space </a:t>
            </a:r>
            <a:r>
              <a:rPr lang="en-GB" dirty="0"/>
              <a:t>to critically </a:t>
            </a:r>
            <a:r>
              <a:rPr lang="en-GB" b="1" dirty="0"/>
              <a:t>reflect</a:t>
            </a:r>
            <a:r>
              <a:rPr lang="en-GB" dirty="0"/>
              <a:t> on their own religious, spiritual and /or philosophical convictions?</a:t>
            </a:r>
          </a:p>
        </p:txBody>
      </p:sp>
    </p:spTree>
    <p:extLst>
      <p:ext uri="{BB962C8B-B14F-4D97-AF65-F5344CB8AC3E}">
        <p14:creationId xmlns:p14="http://schemas.microsoft.com/office/powerpoint/2010/main" val="308897458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076" name="Group 70">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10" cy="5143501"/>
            <a:chOff x="1320800" y="0"/>
            <a:chExt cx="2436813" cy="6858001"/>
          </a:xfrm>
        </p:grpSpPr>
        <p:sp>
          <p:nvSpPr>
            <p:cNvPr id="72"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077"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078"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080"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081"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082"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3083" name="Rectangle 78">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orbel" panose="020B0503020204020204"/>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331" r="28945"/>
          <a:stretch/>
        </p:blipFill>
        <p:spPr bwMode="auto">
          <a:xfrm>
            <a:off x="5169693" y="7"/>
            <a:ext cx="3974308" cy="5143493"/>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1" name="Group 80">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0"/>
            <a:ext cx="1827610" cy="5143501"/>
            <a:chOff x="1320800" y="0"/>
            <a:chExt cx="2436813" cy="6858001"/>
          </a:xfrm>
        </p:grpSpPr>
        <p:sp>
          <p:nvSpPr>
            <p:cNvPr id="82"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83"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84"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85"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86"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87"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p:cNvSpPr>
            <a:spLocks noGrp="1"/>
          </p:cNvSpPr>
          <p:nvPr>
            <p:ph type="title"/>
          </p:nvPr>
        </p:nvSpPr>
        <p:spPr>
          <a:xfrm>
            <a:off x="729060" y="514351"/>
            <a:ext cx="3945510" cy="1314449"/>
          </a:xfrm>
        </p:spPr>
        <p:txBody>
          <a:bodyPr vert="horz" lIns="68580" tIns="34290" rIns="68580" bIns="34290" rtlCol="0" anchor="ctr">
            <a:normAutofit/>
          </a:bodyPr>
          <a:lstStyle/>
          <a:p>
            <a:pPr algn="l"/>
            <a:r>
              <a:rPr lang="en-US" sz="3000" dirty="0"/>
              <a:t>James Fowler 1981</a:t>
            </a:r>
          </a:p>
        </p:txBody>
      </p:sp>
      <p:sp>
        <p:nvSpPr>
          <p:cNvPr id="5" name="Text Placeholder 4">
            <a:extLst>
              <a:ext uri="{FF2B5EF4-FFF2-40B4-BE49-F238E27FC236}">
                <a16:creationId xmlns:a16="http://schemas.microsoft.com/office/drawing/2014/main" id="{AB1A35F5-48D3-4E3C-A7EA-7D12E4D6C323}"/>
              </a:ext>
            </a:extLst>
          </p:cNvPr>
          <p:cNvSpPr>
            <a:spLocks noGrp="1"/>
          </p:cNvSpPr>
          <p:nvPr>
            <p:ph type="body" sz="half" idx="2"/>
          </p:nvPr>
        </p:nvSpPr>
        <p:spPr>
          <a:xfrm>
            <a:off x="482601" y="2000250"/>
            <a:ext cx="3945510" cy="2343151"/>
          </a:xfrm>
        </p:spPr>
        <p:txBody>
          <a:bodyPr vert="horz" lIns="68580" tIns="34290" rIns="68580" bIns="34290" rtlCol="0" anchor="ctr">
            <a:normAutofit fontScale="85000" lnSpcReduction="20000"/>
          </a:bodyPr>
          <a:lstStyle/>
          <a:p>
            <a:pPr algn="l"/>
            <a:r>
              <a:rPr lang="en-US" sz="2100" dirty="0"/>
              <a:t>7 stages of faith development</a:t>
            </a:r>
          </a:p>
          <a:p>
            <a:pPr algn="l"/>
            <a:r>
              <a:rPr lang="en-US" sz="1800" dirty="0"/>
              <a:t>Undifferentiated</a:t>
            </a:r>
          </a:p>
          <a:p>
            <a:pPr algn="l"/>
            <a:r>
              <a:rPr lang="en-US" sz="1800" dirty="0"/>
              <a:t>Intuitive/Projective</a:t>
            </a:r>
          </a:p>
          <a:p>
            <a:pPr algn="l"/>
            <a:r>
              <a:rPr lang="en-US" sz="1800" dirty="0"/>
              <a:t>Mythic/Literal</a:t>
            </a:r>
          </a:p>
          <a:p>
            <a:pPr algn="l"/>
            <a:r>
              <a:rPr lang="en-US" sz="1800" dirty="0"/>
              <a:t>Synthetic/Conventional</a:t>
            </a:r>
          </a:p>
          <a:p>
            <a:pPr algn="l"/>
            <a:r>
              <a:rPr lang="en-GB" sz="1800" dirty="0" err="1">
                <a:solidFill>
                  <a:srgbClr val="373839"/>
                </a:solidFill>
                <a:latin typeface="Neue Helvetica W02"/>
              </a:rPr>
              <a:t>Individuative</a:t>
            </a:r>
            <a:r>
              <a:rPr lang="en-GB" sz="1800" dirty="0">
                <a:solidFill>
                  <a:srgbClr val="373839"/>
                </a:solidFill>
                <a:latin typeface="Neue Helvetica W02"/>
              </a:rPr>
              <a:t>/reflective</a:t>
            </a:r>
          </a:p>
          <a:p>
            <a:pPr algn="l"/>
            <a:r>
              <a:rPr lang="en-US" sz="1800" dirty="0"/>
              <a:t>Conjunctive</a:t>
            </a:r>
          </a:p>
          <a:p>
            <a:pPr algn="l"/>
            <a:r>
              <a:rPr lang="en-US" sz="1800" dirty="0" err="1"/>
              <a:t>Universalising</a:t>
            </a:r>
            <a:endParaRPr lang="en-US" sz="1800" dirty="0"/>
          </a:p>
        </p:txBody>
      </p:sp>
    </p:spTree>
    <p:extLst>
      <p:ext uri="{BB962C8B-B14F-4D97-AF65-F5344CB8AC3E}">
        <p14:creationId xmlns:p14="http://schemas.microsoft.com/office/powerpoint/2010/main" val="144972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10" cy="5143501"/>
            <a:chOff x="1320800" y="0"/>
            <a:chExt cx="2436813" cy="6858001"/>
          </a:xfrm>
        </p:grpSpPr>
        <p:sp>
          <p:nvSpPr>
            <p:cNvPr id="72"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73"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74"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75"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76"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77"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79" name="Rectangle 78">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orbel" panose="020B0503020204020204"/>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331" r="28945"/>
          <a:stretch/>
        </p:blipFill>
        <p:spPr bwMode="auto">
          <a:xfrm>
            <a:off x="5169693" y="7"/>
            <a:ext cx="3974308" cy="5143493"/>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1" name="Group 80">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0"/>
            <a:ext cx="1827610" cy="5143501"/>
            <a:chOff x="1320800" y="0"/>
            <a:chExt cx="2436813" cy="6858001"/>
          </a:xfrm>
        </p:grpSpPr>
        <p:sp>
          <p:nvSpPr>
            <p:cNvPr id="82"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83"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84"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85"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86"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87"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p:cNvSpPr>
            <a:spLocks noGrp="1"/>
          </p:cNvSpPr>
          <p:nvPr>
            <p:ph type="title"/>
          </p:nvPr>
        </p:nvSpPr>
        <p:spPr>
          <a:xfrm>
            <a:off x="729060" y="514351"/>
            <a:ext cx="3945510" cy="1314449"/>
          </a:xfrm>
        </p:spPr>
        <p:txBody>
          <a:bodyPr vert="horz" lIns="68580" tIns="34290" rIns="68580" bIns="34290" rtlCol="0" anchor="ctr">
            <a:normAutofit/>
          </a:bodyPr>
          <a:lstStyle/>
          <a:p>
            <a:pPr algn="l"/>
            <a:r>
              <a:rPr lang="en-US" sz="3000" dirty="0"/>
              <a:t>Stage 2: Mythic/Literal</a:t>
            </a:r>
          </a:p>
        </p:txBody>
      </p:sp>
      <p:sp>
        <p:nvSpPr>
          <p:cNvPr id="3" name="Content Placeholder 2"/>
          <p:cNvSpPr>
            <a:spLocks noGrp="1"/>
          </p:cNvSpPr>
          <p:nvPr>
            <p:ph type="body" sz="half" idx="2"/>
          </p:nvPr>
        </p:nvSpPr>
        <p:spPr>
          <a:xfrm>
            <a:off x="482601" y="1371601"/>
            <a:ext cx="3945510" cy="3560618"/>
          </a:xfrm>
        </p:spPr>
        <p:txBody>
          <a:bodyPr vert="horz" lIns="68580" tIns="34290" rIns="68580" bIns="34290" rtlCol="0" anchor="ctr">
            <a:normAutofit/>
          </a:bodyPr>
          <a:lstStyle/>
          <a:p>
            <a:pPr algn="l">
              <a:buFont typeface="Arial"/>
              <a:buChar char="•"/>
            </a:pPr>
            <a:r>
              <a:rPr lang="en-US" sz="1800" dirty="0"/>
              <a:t>6 – 12</a:t>
            </a:r>
          </a:p>
          <a:p>
            <a:pPr algn="l">
              <a:buFont typeface="Arial"/>
              <a:buChar char="•"/>
            </a:pPr>
            <a:r>
              <a:rPr lang="en-US" sz="1800" dirty="0"/>
              <a:t>Ordering Faith</a:t>
            </a:r>
          </a:p>
          <a:p>
            <a:pPr algn="l">
              <a:buFont typeface="Arial"/>
              <a:buChar char="•"/>
            </a:pPr>
            <a:r>
              <a:rPr lang="en-US" sz="1800" dirty="0"/>
              <a:t>Story – making sense and order</a:t>
            </a:r>
          </a:p>
          <a:p>
            <a:pPr algn="l">
              <a:buFont typeface="Arial"/>
              <a:buChar char="•"/>
            </a:pPr>
            <a:r>
              <a:rPr lang="en-US" sz="1800" dirty="0"/>
              <a:t>Is this </a:t>
            </a:r>
            <a:r>
              <a:rPr lang="en-US" sz="1800" i="1" dirty="0"/>
              <a:t>true?</a:t>
            </a:r>
          </a:p>
          <a:p>
            <a:pPr algn="l">
              <a:buFont typeface="Arial"/>
              <a:buChar char="•"/>
            </a:pPr>
            <a:r>
              <a:rPr lang="en-US" sz="1800" dirty="0"/>
              <a:t>Ethic of fairness and justice</a:t>
            </a:r>
          </a:p>
          <a:p>
            <a:pPr algn="l">
              <a:buFont typeface="Arial"/>
              <a:buChar char="•"/>
            </a:pPr>
            <a:r>
              <a:rPr lang="en-US" sz="1800" dirty="0"/>
              <a:t>World losing its enchantment</a:t>
            </a:r>
          </a:p>
          <a:p>
            <a:pPr algn="l">
              <a:buFont typeface="Arial"/>
              <a:buChar char="•"/>
            </a:pPr>
            <a:r>
              <a:rPr lang="en-US" sz="1800" dirty="0"/>
              <a:t>Club-able</a:t>
            </a:r>
          </a:p>
          <a:p>
            <a:pPr algn="l">
              <a:buFont typeface="Arial"/>
              <a:buChar char="•"/>
            </a:pPr>
            <a:endParaRPr lang="en-US" sz="1500" dirty="0"/>
          </a:p>
        </p:txBody>
      </p:sp>
    </p:spTree>
    <p:extLst>
      <p:ext uri="{BB962C8B-B14F-4D97-AF65-F5344CB8AC3E}">
        <p14:creationId xmlns:p14="http://schemas.microsoft.com/office/powerpoint/2010/main" val="2889285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10" cy="5143501"/>
            <a:chOff x="1320800" y="0"/>
            <a:chExt cx="2436813" cy="6858001"/>
          </a:xfrm>
        </p:grpSpPr>
        <p:sp>
          <p:nvSpPr>
            <p:cNvPr id="72"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73"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74"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75"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76"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77"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79" name="Rectangle 78">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orbel" panose="020B0503020204020204"/>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331" r="28945"/>
          <a:stretch/>
        </p:blipFill>
        <p:spPr bwMode="auto">
          <a:xfrm>
            <a:off x="5169693" y="7"/>
            <a:ext cx="3974308" cy="5143493"/>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1" name="Group 80">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0"/>
            <a:ext cx="1827610" cy="5143501"/>
            <a:chOff x="1320800" y="0"/>
            <a:chExt cx="2436813" cy="6858001"/>
          </a:xfrm>
        </p:grpSpPr>
        <p:sp>
          <p:nvSpPr>
            <p:cNvPr id="82"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83"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84"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85"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86"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87"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p:cNvSpPr>
            <a:spLocks noGrp="1"/>
          </p:cNvSpPr>
          <p:nvPr>
            <p:ph type="title"/>
          </p:nvPr>
        </p:nvSpPr>
        <p:spPr>
          <a:xfrm>
            <a:off x="532209" y="349720"/>
            <a:ext cx="3945510" cy="1314449"/>
          </a:xfrm>
        </p:spPr>
        <p:txBody>
          <a:bodyPr vert="horz" lIns="68580" tIns="34290" rIns="68580" bIns="34290" rtlCol="0" anchor="ctr">
            <a:normAutofit/>
          </a:bodyPr>
          <a:lstStyle/>
          <a:p>
            <a:pPr algn="l"/>
            <a:r>
              <a:rPr lang="en-US" sz="3000" dirty="0"/>
              <a:t>Stage 3: Synthetic/Conventional</a:t>
            </a:r>
          </a:p>
        </p:txBody>
      </p:sp>
      <p:sp>
        <p:nvSpPr>
          <p:cNvPr id="3" name="Content Placeholder 2"/>
          <p:cNvSpPr>
            <a:spLocks noGrp="1"/>
          </p:cNvSpPr>
          <p:nvPr>
            <p:ph type="body" sz="half" idx="2"/>
          </p:nvPr>
        </p:nvSpPr>
        <p:spPr>
          <a:xfrm>
            <a:off x="522707" y="2192807"/>
            <a:ext cx="4421760" cy="2431473"/>
          </a:xfrm>
        </p:spPr>
        <p:txBody>
          <a:bodyPr vert="horz" lIns="68580" tIns="34290" rIns="68580" bIns="34290" rtlCol="0" anchor="ctr">
            <a:noAutofit/>
          </a:bodyPr>
          <a:lstStyle/>
          <a:p>
            <a:pPr algn="l">
              <a:lnSpc>
                <a:spcPct val="90000"/>
              </a:lnSpc>
              <a:buFont typeface="Arial"/>
              <a:buChar char="•"/>
            </a:pPr>
            <a:r>
              <a:rPr lang="en-US" sz="1800" dirty="0"/>
              <a:t>11 – 18</a:t>
            </a:r>
          </a:p>
          <a:p>
            <a:pPr algn="l">
              <a:lnSpc>
                <a:spcPct val="90000"/>
              </a:lnSpc>
              <a:buFont typeface="Arial"/>
              <a:buChar char="•"/>
            </a:pPr>
            <a:r>
              <a:rPr lang="en-US" sz="1800" dirty="0"/>
              <a:t>Conforming</a:t>
            </a:r>
          </a:p>
          <a:p>
            <a:pPr algn="l">
              <a:lnSpc>
                <a:spcPct val="90000"/>
              </a:lnSpc>
              <a:buFont typeface="Arial"/>
              <a:buChar char="•"/>
            </a:pPr>
            <a:r>
              <a:rPr lang="en-US" sz="1800" dirty="0"/>
              <a:t>Abstract and reflective thinking</a:t>
            </a:r>
          </a:p>
          <a:p>
            <a:pPr algn="l">
              <a:lnSpc>
                <a:spcPct val="90000"/>
              </a:lnSpc>
              <a:buFont typeface="Arial"/>
              <a:buChar char="•"/>
            </a:pPr>
            <a:r>
              <a:rPr lang="en-US" sz="1800" dirty="0"/>
              <a:t>Interpersonal relationships</a:t>
            </a:r>
          </a:p>
          <a:p>
            <a:pPr algn="l">
              <a:lnSpc>
                <a:spcPct val="90000"/>
              </a:lnSpc>
              <a:buFont typeface="Arial"/>
              <a:buChar char="•"/>
            </a:pPr>
            <a:r>
              <a:rPr lang="en-US" sz="1800" dirty="0"/>
              <a:t>Social awareness – involved in causes</a:t>
            </a:r>
          </a:p>
          <a:p>
            <a:pPr algn="l">
              <a:lnSpc>
                <a:spcPct val="90000"/>
              </a:lnSpc>
              <a:buFont typeface="Arial"/>
              <a:buChar char="•"/>
            </a:pPr>
            <a:r>
              <a:rPr lang="en-US" sz="1800" dirty="0"/>
              <a:t>Conforming to significant others</a:t>
            </a:r>
          </a:p>
          <a:p>
            <a:pPr algn="l">
              <a:lnSpc>
                <a:spcPct val="90000"/>
              </a:lnSpc>
              <a:buFont typeface="Arial"/>
              <a:buChar char="•"/>
            </a:pPr>
            <a:r>
              <a:rPr lang="en-US" sz="1800" dirty="0"/>
              <a:t>Juggling influences</a:t>
            </a:r>
          </a:p>
          <a:p>
            <a:pPr algn="l">
              <a:lnSpc>
                <a:spcPct val="90000"/>
              </a:lnSpc>
              <a:buFont typeface="Arial"/>
              <a:buChar char="•"/>
            </a:pPr>
            <a:r>
              <a:rPr lang="en-US" sz="1800" dirty="0"/>
              <a:t>Having beliefs and values but not always knowing what or why: ‘just because’</a:t>
            </a:r>
          </a:p>
        </p:txBody>
      </p:sp>
    </p:spTree>
    <p:extLst>
      <p:ext uri="{BB962C8B-B14F-4D97-AF65-F5344CB8AC3E}">
        <p14:creationId xmlns:p14="http://schemas.microsoft.com/office/powerpoint/2010/main" val="237473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10" cy="5143501"/>
            <a:chOff x="1320800" y="0"/>
            <a:chExt cx="2436813" cy="6858001"/>
          </a:xfrm>
        </p:grpSpPr>
        <p:sp>
          <p:nvSpPr>
            <p:cNvPr id="11"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8" name="Rectangle 17">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orbel" panose="020B0503020204020204"/>
            </a:endParaRPr>
          </a:p>
        </p:txBody>
      </p:sp>
      <p:pic>
        <p:nvPicPr>
          <p:cNvPr id="5" name="Picture 2">
            <a:extLst>
              <a:ext uri="{FF2B5EF4-FFF2-40B4-BE49-F238E27FC236}">
                <a16:creationId xmlns:a16="http://schemas.microsoft.com/office/drawing/2014/main" id="{9C3CF9A1-D2D3-445E-9805-D9237CD8ADD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236" r="20141" b="-2"/>
          <a:stretch/>
        </p:blipFill>
        <p:spPr bwMode="auto">
          <a:xfrm>
            <a:off x="5169693" y="7"/>
            <a:ext cx="3974308" cy="5143493"/>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0"/>
            <a:ext cx="1827610" cy="5143501"/>
            <a:chOff x="1320800" y="0"/>
            <a:chExt cx="2436813" cy="6858001"/>
          </a:xfrm>
        </p:grpSpPr>
        <p:sp>
          <p:nvSpPr>
            <p:cNvPr id="21"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15A83EAB-73ED-4B67-B87C-7F5BE5963EAC}"/>
              </a:ext>
            </a:extLst>
          </p:cNvPr>
          <p:cNvSpPr>
            <a:spLocks noGrp="1"/>
          </p:cNvSpPr>
          <p:nvPr>
            <p:ph type="title"/>
          </p:nvPr>
        </p:nvSpPr>
        <p:spPr>
          <a:xfrm>
            <a:off x="729060" y="514351"/>
            <a:ext cx="3945510" cy="1314449"/>
          </a:xfrm>
        </p:spPr>
        <p:txBody>
          <a:bodyPr vert="horz" lIns="68580" tIns="34290" rIns="68580" bIns="34290" rtlCol="0" anchor="ctr">
            <a:normAutofit/>
          </a:bodyPr>
          <a:lstStyle/>
          <a:p>
            <a:pPr algn="l"/>
            <a:r>
              <a:rPr lang="en-US" sz="3000" dirty="0"/>
              <a:t>John Westerhoff</a:t>
            </a:r>
          </a:p>
        </p:txBody>
      </p:sp>
      <p:sp>
        <p:nvSpPr>
          <p:cNvPr id="4" name="Text Placeholder 3">
            <a:extLst>
              <a:ext uri="{FF2B5EF4-FFF2-40B4-BE49-F238E27FC236}">
                <a16:creationId xmlns:a16="http://schemas.microsoft.com/office/drawing/2014/main" id="{81B8AF4B-2907-4E7F-9ABE-88731C0B1E1F}"/>
              </a:ext>
            </a:extLst>
          </p:cNvPr>
          <p:cNvSpPr>
            <a:spLocks noGrp="1"/>
          </p:cNvSpPr>
          <p:nvPr>
            <p:ph type="body" sz="half" idx="2"/>
          </p:nvPr>
        </p:nvSpPr>
        <p:spPr>
          <a:xfrm>
            <a:off x="770953" y="1978819"/>
            <a:ext cx="3945510" cy="2343151"/>
          </a:xfrm>
        </p:spPr>
        <p:txBody>
          <a:bodyPr vert="horz" lIns="68580" tIns="34290" rIns="68580" bIns="34290" rtlCol="0" anchor="ctr">
            <a:normAutofit/>
          </a:bodyPr>
          <a:lstStyle/>
          <a:p>
            <a:pPr algn="l"/>
            <a:r>
              <a:rPr lang="en-US" sz="2100" b="1" dirty="0"/>
              <a:t>Styles of faith</a:t>
            </a:r>
          </a:p>
          <a:p>
            <a:pPr algn="l"/>
            <a:r>
              <a:rPr lang="en-US" sz="1800" dirty="0"/>
              <a:t>Experienced</a:t>
            </a:r>
          </a:p>
          <a:p>
            <a:pPr algn="l"/>
            <a:r>
              <a:rPr lang="en-US" sz="1800" dirty="0"/>
              <a:t>Affiliative</a:t>
            </a:r>
          </a:p>
          <a:p>
            <a:pPr algn="l"/>
            <a:r>
              <a:rPr lang="en-US" sz="1800" dirty="0"/>
              <a:t>Searching</a:t>
            </a:r>
          </a:p>
          <a:p>
            <a:pPr algn="l"/>
            <a:r>
              <a:rPr lang="en-US" sz="1800" dirty="0"/>
              <a:t>Owned</a:t>
            </a:r>
          </a:p>
        </p:txBody>
      </p:sp>
    </p:spTree>
    <p:extLst>
      <p:ext uri="{BB962C8B-B14F-4D97-AF65-F5344CB8AC3E}">
        <p14:creationId xmlns:p14="http://schemas.microsoft.com/office/powerpoint/2010/main" val="1290851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pic>
        <p:nvPicPr>
          <p:cNvPr id="7" name="Content Placeholder 3">
            <a:extLst>
              <a:ext uri="{FF2B5EF4-FFF2-40B4-BE49-F238E27FC236}">
                <a16:creationId xmlns:a16="http://schemas.microsoft.com/office/drawing/2014/main" id="{794982D7-97FC-4535-BD1C-072C7516F267}"/>
              </a:ext>
            </a:extLst>
          </p:cNvPr>
          <p:cNvPicPr>
            <a:picLocks noChangeAspect="1"/>
          </p:cNvPicPr>
          <p:nvPr/>
        </p:nvPicPr>
        <p:blipFill rotWithShape="1">
          <a:blip r:embed="rId4"/>
          <a:srcRect t="3304" r="-2" b="6748"/>
          <a:stretch/>
        </p:blipFill>
        <p:spPr>
          <a:xfrm>
            <a:off x="5169693" y="7"/>
            <a:ext cx="3974308" cy="5143493"/>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29" name="Group 28">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0"/>
            <a:ext cx="1827610" cy="5143501"/>
            <a:chOff x="1320800" y="0"/>
            <a:chExt cx="2436813" cy="6858001"/>
          </a:xfrm>
        </p:grpSpPr>
        <p:sp>
          <p:nvSpPr>
            <p:cNvPr id="30"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1"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2"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3"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4"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5"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25F8CF63-353C-4764-A2D5-43EC63DBAD92}"/>
              </a:ext>
            </a:extLst>
          </p:cNvPr>
          <p:cNvSpPr>
            <a:spLocks noGrp="1"/>
          </p:cNvSpPr>
          <p:nvPr>
            <p:ph type="title"/>
          </p:nvPr>
        </p:nvSpPr>
        <p:spPr>
          <a:xfrm>
            <a:off x="159203" y="391887"/>
            <a:ext cx="3945510" cy="1314449"/>
          </a:xfrm>
        </p:spPr>
        <p:txBody>
          <a:bodyPr>
            <a:normAutofit/>
          </a:bodyPr>
          <a:lstStyle/>
          <a:p>
            <a:pPr algn="l"/>
            <a:r>
              <a:rPr lang="en-GB" dirty="0"/>
              <a:t>Mary Stone, 1995</a:t>
            </a:r>
          </a:p>
        </p:txBody>
      </p:sp>
      <p:sp>
        <p:nvSpPr>
          <p:cNvPr id="9" name="Content Placeholder 8">
            <a:extLst>
              <a:ext uri="{FF2B5EF4-FFF2-40B4-BE49-F238E27FC236}">
                <a16:creationId xmlns:a16="http://schemas.microsoft.com/office/drawing/2014/main" id="{72F7ED20-75F8-4707-94EB-C49B1C57E274}"/>
              </a:ext>
            </a:extLst>
          </p:cNvPr>
          <p:cNvSpPr>
            <a:spLocks noGrp="1"/>
          </p:cNvSpPr>
          <p:nvPr>
            <p:ph idx="1"/>
          </p:nvPr>
        </p:nvSpPr>
        <p:spPr>
          <a:xfrm>
            <a:off x="159203" y="1634899"/>
            <a:ext cx="4515366" cy="3241901"/>
          </a:xfrm>
        </p:spPr>
        <p:txBody>
          <a:bodyPr>
            <a:noAutofit/>
          </a:bodyPr>
          <a:lstStyle/>
          <a:p>
            <a:pPr marL="0" indent="0">
              <a:buNone/>
            </a:pPr>
            <a:r>
              <a:rPr lang="en-US" dirty="0"/>
              <a:t>A significant difficulty for many teachers is to identify what is meant by ‘spiritual development’…</a:t>
            </a:r>
          </a:p>
          <a:p>
            <a:pPr marL="0" indent="0">
              <a:buNone/>
            </a:pPr>
            <a:r>
              <a:rPr lang="en-US" dirty="0"/>
              <a:t>The spiritual is in essence open-ended and undetermined. It is not a matter of getting ‘right answers’.</a:t>
            </a:r>
          </a:p>
          <a:p>
            <a:pPr marL="0" indent="0">
              <a:buNone/>
            </a:pPr>
            <a:r>
              <a:rPr lang="en-US" dirty="0"/>
              <a:t>Spiritual experience, whether or not derived from a religious tradition, is a key factor in the way in which a person sees the whole of life.</a:t>
            </a:r>
          </a:p>
        </p:txBody>
      </p:sp>
    </p:spTree>
    <p:extLst>
      <p:ext uri="{BB962C8B-B14F-4D97-AF65-F5344CB8AC3E}">
        <p14:creationId xmlns:p14="http://schemas.microsoft.com/office/powerpoint/2010/main" val="101250226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dirty="0">
              <a:solidFill>
                <a:prstClr val="white"/>
              </a:solidFill>
              <a:latin typeface="Corbel" panose="020B0503020204020204"/>
            </a:endParaRPr>
          </a:p>
        </p:txBody>
      </p:sp>
      <p:pic>
        <p:nvPicPr>
          <p:cNvPr id="4" name="Picture 3">
            <a:extLst>
              <a:ext uri="{FF2B5EF4-FFF2-40B4-BE49-F238E27FC236}">
                <a16:creationId xmlns:a16="http://schemas.microsoft.com/office/drawing/2014/main" id="{1133F771-E256-429F-BD61-D227AC07F2E9}"/>
              </a:ext>
            </a:extLst>
          </p:cNvPr>
          <p:cNvPicPr>
            <a:picLocks noChangeAspect="1"/>
          </p:cNvPicPr>
          <p:nvPr/>
        </p:nvPicPr>
        <p:blipFill rotWithShape="1">
          <a:blip r:embed="rId4"/>
          <a:srcRect l="30944" r="29069" b="-1"/>
          <a:stretch/>
        </p:blipFill>
        <p:spPr>
          <a:xfrm>
            <a:off x="5169693" y="7"/>
            <a:ext cx="3974308" cy="5143493"/>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24" name="Group 23">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0"/>
            <a:ext cx="1827610" cy="5143501"/>
            <a:chOff x="1320800" y="0"/>
            <a:chExt cx="2436813" cy="6858001"/>
          </a:xfrm>
        </p:grpSpPr>
        <p:sp>
          <p:nvSpPr>
            <p:cNvPr id="25"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6"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7"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8"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9"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0"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464D6001-9419-4A87-B558-C1FB9BD14C11}"/>
              </a:ext>
            </a:extLst>
          </p:cNvPr>
          <p:cNvSpPr>
            <a:spLocks noGrp="1"/>
          </p:cNvSpPr>
          <p:nvPr>
            <p:ph type="title"/>
          </p:nvPr>
        </p:nvSpPr>
        <p:spPr>
          <a:xfrm>
            <a:off x="729060" y="-7142"/>
            <a:ext cx="3945510" cy="1314449"/>
          </a:xfrm>
        </p:spPr>
        <p:txBody>
          <a:bodyPr>
            <a:normAutofit/>
          </a:bodyPr>
          <a:lstStyle/>
          <a:p>
            <a:pPr algn="l"/>
            <a:r>
              <a:rPr lang="en-GB" dirty="0"/>
              <a:t>The 1990s</a:t>
            </a:r>
          </a:p>
        </p:txBody>
      </p:sp>
      <p:sp>
        <p:nvSpPr>
          <p:cNvPr id="3" name="Content Placeholder 2">
            <a:extLst>
              <a:ext uri="{FF2B5EF4-FFF2-40B4-BE49-F238E27FC236}">
                <a16:creationId xmlns:a16="http://schemas.microsoft.com/office/drawing/2014/main" id="{A620B819-C62C-4A06-A067-DEB9630EBCE3}"/>
              </a:ext>
            </a:extLst>
          </p:cNvPr>
          <p:cNvSpPr>
            <a:spLocks noGrp="1"/>
          </p:cNvSpPr>
          <p:nvPr>
            <p:ph idx="1"/>
          </p:nvPr>
        </p:nvSpPr>
        <p:spPr>
          <a:xfrm>
            <a:off x="42861" y="1146572"/>
            <a:ext cx="4893469" cy="3602181"/>
          </a:xfrm>
        </p:spPr>
        <p:txBody>
          <a:bodyPr>
            <a:noAutofit/>
          </a:bodyPr>
          <a:lstStyle/>
          <a:p>
            <a:pPr marL="0" indent="0">
              <a:buNone/>
            </a:pPr>
            <a:r>
              <a:rPr lang="en-GB" sz="2100" dirty="0"/>
              <a:t>The Spiritual life of Children: Coles, 1990</a:t>
            </a:r>
          </a:p>
          <a:p>
            <a:pPr marL="0" indent="0">
              <a:buNone/>
            </a:pPr>
            <a:r>
              <a:rPr lang="en-GB" sz="2100" dirty="0"/>
              <a:t>The Religious Potential of the Child: Cavalletti, 1992</a:t>
            </a:r>
          </a:p>
          <a:p>
            <a:pPr marL="0" indent="0">
              <a:buNone/>
            </a:pPr>
            <a:r>
              <a:rPr lang="en-GB" sz="2100" dirty="0"/>
              <a:t>Caring for the whole child: Bradford, 1995</a:t>
            </a:r>
          </a:p>
          <a:p>
            <a:pPr marL="0" indent="0">
              <a:buNone/>
            </a:pPr>
            <a:r>
              <a:rPr lang="en-GB" sz="2100" dirty="0"/>
              <a:t>Unfinished Business: CMGC, 1995</a:t>
            </a:r>
          </a:p>
          <a:p>
            <a:pPr marL="0" indent="0">
              <a:buNone/>
            </a:pPr>
            <a:r>
              <a:rPr lang="en-GB" sz="2100" dirty="0"/>
              <a:t>Don’t just do something, sit there! Stone, 1995</a:t>
            </a:r>
          </a:p>
          <a:p>
            <a:pPr marL="0" indent="0">
              <a:buNone/>
            </a:pPr>
            <a:r>
              <a:rPr lang="en-GB" sz="2100" dirty="0"/>
              <a:t>The Spirit of the Child: Hay &amp; Nye, 1998</a:t>
            </a:r>
          </a:p>
        </p:txBody>
      </p:sp>
    </p:spTree>
    <p:extLst>
      <p:ext uri="{BB962C8B-B14F-4D97-AF65-F5344CB8AC3E}">
        <p14:creationId xmlns:p14="http://schemas.microsoft.com/office/powerpoint/2010/main" val="322633949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0649AD-7235-4930-A49D-7E6770AA1D84}"/>
              </a:ext>
            </a:extLst>
          </p:cNvPr>
          <p:cNvGrpSpPr/>
          <p:nvPr/>
        </p:nvGrpSpPr>
        <p:grpSpPr>
          <a:xfrm>
            <a:off x="548255" y="-110224"/>
            <a:ext cx="4001356" cy="2821119"/>
            <a:chOff x="0" y="1233528"/>
            <a:chExt cx="2512346" cy="1471323"/>
          </a:xfrm>
        </p:grpSpPr>
        <p:sp>
          <p:nvSpPr>
            <p:cNvPr id="3" name="Rectangle: Rounded Corners 2">
              <a:extLst>
                <a:ext uri="{FF2B5EF4-FFF2-40B4-BE49-F238E27FC236}">
                  <a16:creationId xmlns:a16="http://schemas.microsoft.com/office/drawing/2014/main" id="{8226A4EF-ECB3-44AA-AFAC-7E153322E212}"/>
                </a:ext>
              </a:extLst>
            </p:cNvPr>
            <p:cNvSpPr/>
            <p:nvPr/>
          </p:nvSpPr>
          <p:spPr>
            <a:xfrm>
              <a:off x="0" y="1559732"/>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00AD440D-9DAA-497C-A36C-D3A700CD9006}"/>
                </a:ext>
              </a:extLst>
            </p:cNvPr>
            <p:cNvSpPr txBox="1"/>
            <p:nvPr/>
          </p:nvSpPr>
          <p:spPr>
            <a:xfrm>
              <a:off x="64839" y="1233528"/>
              <a:ext cx="2312120" cy="1471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600" b="1" kern="1200" dirty="0"/>
                <a:t>‘</a:t>
              </a:r>
              <a:r>
                <a:rPr lang="en-US" sz="3600" b="1" i="1" dirty="0" err="1"/>
                <a:t>e</a:t>
              </a:r>
              <a:r>
                <a:rPr lang="en-US" sz="3600" b="1" i="1" kern="1200" dirty="0" err="1"/>
                <a:t>n</a:t>
              </a:r>
              <a:r>
                <a:rPr lang="en-US" sz="3600" b="1" kern="1200" dirty="0"/>
                <a:t>-courage’ </a:t>
              </a:r>
              <a:r>
                <a:rPr lang="en-US" sz="3200" kern="1200" dirty="0"/>
                <a:t>– to put heart into</a:t>
              </a:r>
            </a:p>
          </p:txBody>
        </p:sp>
      </p:grpSp>
      <p:pic>
        <p:nvPicPr>
          <p:cNvPr id="11" name="Picture 10">
            <a:extLst>
              <a:ext uri="{FF2B5EF4-FFF2-40B4-BE49-F238E27FC236}">
                <a16:creationId xmlns:a16="http://schemas.microsoft.com/office/drawing/2014/main" id="{CB9F3A0B-2C45-4078-AFAC-0419A0742DBA}"/>
              </a:ext>
            </a:extLst>
          </p:cNvPr>
          <p:cNvPicPr>
            <a:picLocks noChangeAspect="1"/>
          </p:cNvPicPr>
          <p:nvPr/>
        </p:nvPicPr>
        <p:blipFill>
          <a:blip r:embed="rId2"/>
          <a:stretch>
            <a:fillRect/>
          </a:stretch>
        </p:blipFill>
        <p:spPr>
          <a:xfrm>
            <a:off x="5046878" y="104266"/>
            <a:ext cx="4043419" cy="2121547"/>
          </a:xfrm>
          <a:prstGeom prst="rect">
            <a:avLst/>
          </a:prstGeom>
        </p:spPr>
      </p:pic>
      <p:sp>
        <p:nvSpPr>
          <p:cNvPr id="12" name="Arrow: Right 11">
            <a:extLst>
              <a:ext uri="{FF2B5EF4-FFF2-40B4-BE49-F238E27FC236}">
                <a16:creationId xmlns:a16="http://schemas.microsoft.com/office/drawing/2014/main" id="{0670E55F-1D11-49B9-B600-6EA87060BB20}"/>
              </a:ext>
            </a:extLst>
          </p:cNvPr>
          <p:cNvSpPr/>
          <p:nvPr/>
        </p:nvSpPr>
        <p:spPr>
          <a:xfrm>
            <a:off x="4776826" y="965606"/>
            <a:ext cx="1082649" cy="5306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EE363C05-B194-48AD-A269-5918E71A9EFC}"/>
              </a:ext>
            </a:extLst>
          </p:cNvPr>
          <p:cNvGrpSpPr/>
          <p:nvPr/>
        </p:nvGrpSpPr>
        <p:grpSpPr>
          <a:xfrm>
            <a:off x="586247" y="2014153"/>
            <a:ext cx="8245242" cy="2561201"/>
            <a:chOff x="586247" y="2014153"/>
            <a:chExt cx="8245242" cy="2561201"/>
          </a:xfrm>
        </p:grpSpPr>
        <p:grpSp>
          <p:nvGrpSpPr>
            <p:cNvPr id="5" name="Group 4">
              <a:extLst>
                <a:ext uri="{FF2B5EF4-FFF2-40B4-BE49-F238E27FC236}">
                  <a16:creationId xmlns:a16="http://schemas.microsoft.com/office/drawing/2014/main" id="{80CAC413-DFD2-485E-B38A-CD84F98E4370}"/>
                </a:ext>
              </a:extLst>
            </p:cNvPr>
            <p:cNvGrpSpPr/>
            <p:nvPr/>
          </p:nvGrpSpPr>
          <p:grpSpPr>
            <a:xfrm>
              <a:off x="4788070" y="2014153"/>
              <a:ext cx="4043419" cy="2561201"/>
              <a:chOff x="0" y="1233528"/>
              <a:chExt cx="2512346" cy="1471323"/>
            </a:xfrm>
          </p:grpSpPr>
          <p:sp>
            <p:nvSpPr>
              <p:cNvPr id="6" name="Rectangle: Rounded Corners 5">
                <a:extLst>
                  <a:ext uri="{FF2B5EF4-FFF2-40B4-BE49-F238E27FC236}">
                    <a16:creationId xmlns:a16="http://schemas.microsoft.com/office/drawing/2014/main" id="{877CCA1C-9FF3-43CB-BEEA-5845C6D776A0}"/>
                  </a:ext>
                </a:extLst>
              </p:cNvPr>
              <p:cNvSpPr/>
              <p:nvPr/>
            </p:nvSpPr>
            <p:spPr>
              <a:xfrm>
                <a:off x="0" y="1559732"/>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2BE8CEC6-2252-486D-AD22-E76DFAB1137C}"/>
                  </a:ext>
                </a:extLst>
              </p:cNvPr>
              <p:cNvSpPr txBox="1"/>
              <p:nvPr/>
            </p:nvSpPr>
            <p:spPr>
              <a:xfrm>
                <a:off x="64839" y="1233528"/>
                <a:ext cx="2312120" cy="1471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600" b="1" kern="1200" dirty="0"/>
                  <a:t>‘</a:t>
                </a:r>
                <a:r>
                  <a:rPr lang="en-US" sz="3600" b="1" i="1" kern="1200" dirty="0"/>
                  <a:t>in</a:t>
                </a:r>
                <a:r>
                  <a:rPr lang="en-US" sz="3600" b="1" kern="1200" dirty="0"/>
                  <a:t>-spire’ </a:t>
                </a:r>
                <a:r>
                  <a:rPr lang="en-US" sz="3200" kern="1200" dirty="0"/>
                  <a:t>– to put breath into</a:t>
                </a:r>
              </a:p>
            </p:txBody>
          </p:sp>
        </p:grpSp>
        <p:pic>
          <p:nvPicPr>
            <p:cNvPr id="9" name="Picture 8">
              <a:extLst>
                <a:ext uri="{FF2B5EF4-FFF2-40B4-BE49-F238E27FC236}">
                  <a16:creationId xmlns:a16="http://schemas.microsoft.com/office/drawing/2014/main" id="{F7C2DC23-3A64-4A3C-BF91-09E082E38216}"/>
                </a:ext>
              </a:extLst>
            </p:cNvPr>
            <p:cNvPicPr>
              <a:picLocks noChangeAspect="1"/>
            </p:cNvPicPr>
            <p:nvPr/>
          </p:nvPicPr>
          <p:blipFill>
            <a:blip r:embed="rId3"/>
            <a:stretch>
              <a:fillRect/>
            </a:stretch>
          </p:blipFill>
          <p:spPr>
            <a:xfrm>
              <a:off x="586247" y="2392342"/>
              <a:ext cx="3199460" cy="1804824"/>
            </a:xfrm>
            <a:prstGeom prst="rect">
              <a:avLst/>
            </a:prstGeom>
          </p:spPr>
        </p:pic>
        <p:sp>
          <p:nvSpPr>
            <p:cNvPr id="13" name="Arrow: Right 12">
              <a:extLst>
                <a:ext uri="{FF2B5EF4-FFF2-40B4-BE49-F238E27FC236}">
                  <a16:creationId xmlns:a16="http://schemas.microsoft.com/office/drawing/2014/main" id="{F58D4C97-C66A-4DCA-A5E3-74AF6473F7A8}"/>
                </a:ext>
              </a:extLst>
            </p:cNvPr>
            <p:cNvSpPr/>
            <p:nvPr/>
          </p:nvSpPr>
          <p:spPr>
            <a:xfrm rot="10800000">
              <a:off x="3435369" y="3029448"/>
              <a:ext cx="1082649" cy="5306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8856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dirty="0">
              <a:solidFill>
                <a:prstClr val="white"/>
              </a:solidFill>
              <a:latin typeface="Corbel" panose="020B0503020204020204"/>
            </a:endParaRPr>
          </a:p>
        </p:txBody>
      </p:sp>
      <p:pic>
        <p:nvPicPr>
          <p:cNvPr id="7" name="Content Placeholder 3">
            <a:extLst>
              <a:ext uri="{FF2B5EF4-FFF2-40B4-BE49-F238E27FC236}">
                <a16:creationId xmlns:a16="http://schemas.microsoft.com/office/drawing/2014/main" id="{22F57081-A8AE-4791-88C3-49D8090F51CD}"/>
              </a:ext>
            </a:extLst>
          </p:cNvPr>
          <p:cNvPicPr>
            <a:picLocks noChangeAspect="1"/>
          </p:cNvPicPr>
          <p:nvPr/>
        </p:nvPicPr>
        <p:blipFill rotWithShape="1">
          <a:blip r:embed="rId4"/>
          <a:srcRect t="17495" r="1" b="1"/>
          <a:stretch/>
        </p:blipFill>
        <p:spPr>
          <a:xfrm>
            <a:off x="5169693" y="7"/>
            <a:ext cx="3974308" cy="5143493"/>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4" name="Group 13">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0"/>
            <a:ext cx="1827610" cy="5143501"/>
            <a:chOff x="1320800" y="0"/>
            <a:chExt cx="2436813" cy="6858001"/>
          </a:xfrm>
        </p:grpSpPr>
        <p:sp>
          <p:nvSpPr>
            <p:cNvPr id="15"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7"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8"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0F7D2937-CEC2-4D8B-AA96-76200C7A438C}"/>
              </a:ext>
            </a:extLst>
          </p:cNvPr>
          <p:cNvSpPr>
            <a:spLocks noGrp="1"/>
          </p:cNvSpPr>
          <p:nvPr>
            <p:ph type="title"/>
          </p:nvPr>
        </p:nvSpPr>
        <p:spPr>
          <a:xfrm>
            <a:off x="729060" y="514351"/>
            <a:ext cx="3945510" cy="1314449"/>
          </a:xfrm>
        </p:spPr>
        <p:txBody>
          <a:bodyPr>
            <a:normAutofit/>
          </a:bodyPr>
          <a:lstStyle/>
          <a:p>
            <a:pPr algn="l"/>
            <a:r>
              <a:rPr lang="en-GB" dirty="0"/>
              <a:t>Hay &amp; Nye 1998:</a:t>
            </a:r>
            <a:br>
              <a:rPr lang="en-GB" dirty="0"/>
            </a:br>
            <a:r>
              <a:rPr lang="en-GB" dirty="0"/>
              <a:t>The Spirit of the Child</a:t>
            </a:r>
          </a:p>
        </p:txBody>
      </p:sp>
      <p:sp>
        <p:nvSpPr>
          <p:cNvPr id="9" name="Content Placeholder 8">
            <a:extLst>
              <a:ext uri="{FF2B5EF4-FFF2-40B4-BE49-F238E27FC236}">
                <a16:creationId xmlns:a16="http://schemas.microsoft.com/office/drawing/2014/main" id="{AF8DC6DE-D53A-4FE0-8193-2C2299E42175}"/>
              </a:ext>
            </a:extLst>
          </p:cNvPr>
          <p:cNvSpPr>
            <a:spLocks noGrp="1"/>
          </p:cNvSpPr>
          <p:nvPr>
            <p:ph idx="1"/>
          </p:nvPr>
        </p:nvSpPr>
        <p:spPr>
          <a:xfrm>
            <a:off x="482601" y="2000249"/>
            <a:ext cx="3945510" cy="3052725"/>
          </a:xfrm>
        </p:spPr>
        <p:txBody>
          <a:bodyPr>
            <a:normAutofit/>
          </a:bodyPr>
          <a:lstStyle/>
          <a:p>
            <a:pPr marL="0" indent="0">
              <a:buNone/>
            </a:pPr>
            <a:r>
              <a:rPr lang="en-GB" sz="2100" i="1" dirty="0"/>
              <a:t>In every child there is a spiritual potential no matter what the child’s cultural or religious context may be.</a:t>
            </a:r>
          </a:p>
          <a:p>
            <a:pPr marL="0" indent="0">
              <a:buNone/>
            </a:pPr>
            <a:endParaRPr lang="en-US" sz="1500" dirty="0"/>
          </a:p>
        </p:txBody>
      </p:sp>
    </p:spTree>
    <p:extLst>
      <p:ext uri="{BB962C8B-B14F-4D97-AF65-F5344CB8AC3E}">
        <p14:creationId xmlns:p14="http://schemas.microsoft.com/office/powerpoint/2010/main" val="280975658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8A300-56AC-4B5A-BEE9-DAD39C5C3B97}"/>
              </a:ext>
            </a:extLst>
          </p:cNvPr>
          <p:cNvSpPr>
            <a:spLocks noGrp="1"/>
          </p:cNvSpPr>
          <p:nvPr>
            <p:ph type="title"/>
          </p:nvPr>
        </p:nvSpPr>
        <p:spPr>
          <a:xfrm>
            <a:off x="1113235" y="68581"/>
            <a:ext cx="7514035" cy="1314449"/>
          </a:xfrm>
        </p:spPr>
        <p:txBody>
          <a:bodyPr/>
          <a:lstStyle/>
          <a:p>
            <a:r>
              <a:rPr lang="en-GB" dirty="0"/>
              <a:t>Relational Consciousness</a:t>
            </a:r>
          </a:p>
        </p:txBody>
      </p:sp>
      <p:graphicFrame>
        <p:nvGraphicFramePr>
          <p:cNvPr id="4" name="Content Placeholder 3">
            <a:extLst>
              <a:ext uri="{FF2B5EF4-FFF2-40B4-BE49-F238E27FC236}">
                <a16:creationId xmlns:a16="http://schemas.microsoft.com/office/drawing/2014/main" id="{AF86FD86-002B-499E-879E-FBA4CF4A3DE2}"/>
              </a:ext>
            </a:extLst>
          </p:cNvPr>
          <p:cNvGraphicFramePr>
            <a:graphicFrameLocks noGrp="1"/>
          </p:cNvGraphicFramePr>
          <p:nvPr>
            <p:ph idx="1"/>
          </p:nvPr>
        </p:nvGraphicFramePr>
        <p:xfrm>
          <a:off x="1113235" y="1020471"/>
          <a:ext cx="7514034" cy="4054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644E3553-490A-471C-B23D-BDD8BFA08FDD}"/>
              </a:ext>
            </a:extLst>
          </p:cNvPr>
          <p:cNvCxnSpPr/>
          <p:nvPr/>
        </p:nvCxnSpPr>
        <p:spPr>
          <a:xfrm>
            <a:off x="4871924" y="2029968"/>
            <a:ext cx="0" cy="304952"/>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350A058E-E2E3-4657-A67F-9259FCA26CD1}"/>
              </a:ext>
            </a:extLst>
          </p:cNvPr>
          <p:cNvCxnSpPr/>
          <p:nvPr/>
        </p:nvCxnSpPr>
        <p:spPr>
          <a:xfrm>
            <a:off x="4870252" y="3773728"/>
            <a:ext cx="0" cy="304952"/>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4BA7E3DC-11FC-47D6-86DD-4FA8B229B853}"/>
              </a:ext>
            </a:extLst>
          </p:cNvPr>
          <p:cNvCxnSpPr>
            <a:cxnSpLocks/>
          </p:cNvCxnSpPr>
          <p:nvPr/>
        </p:nvCxnSpPr>
        <p:spPr>
          <a:xfrm flipH="1">
            <a:off x="5331868" y="3047695"/>
            <a:ext cx="73060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10AE1C97-B3B7-4679-898E-82DD1035DF21}"/>
              </a:ext>
            </a:extLst>
          </p:cNvPr>
          <p:cNvCxnSpPr>
            <a:cxnSpLocks/>
          </p:cNvCxnSpPr>
          <p:nvPr/>
        </p:nvCxnSpPr>
        <p:spPr>
          <a:xfrm flipH="1">
            <a:off x="3839567" y="3060953"/>
            <a:ext cx="401421"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7159085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dirty="0">
              <a:solidFill>
                <a:prstClr val="white"/>
              </a:solidFill>
              <a:latin typeface="Corbel" panose="020B0503020204020204"/>
            </a:endParaRPr>
          </a:p>
        </p:txBody>
      </p:sp>
      <p:sp>
        <p:nvSpPr>
          <p:cNvPr id="10" name="Freeform: Shape 9">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3302782" cy="51435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defTabSz="342900">
              <a:defRPr/>
            </a:pPr>
            <a:endParaRPr lang="en-US" sz="1350" dirty="0">
              <a:solidFill>
                <a:prstClr val="black"/>
              </a:solidFill>
              <a:latin typeface="Corbel" panose="020B0503020204020204"/>
            </a:endParaRPr>
          </a:p>
        </p:txBody>
      </p:sp>
      <p:grpSp>
        <p:nvGrpSpPr>
          <p:cNvPr id="12" name="Group 11">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10" cy="5143501"/>
            <a:chOff x="1320800" y="0"/>
            <a:chExt cx="2436813" cy="6858001"/>
          </a:xfrm>
        </p:grpSpPr>
        <p:sp>
          <p:nvSpPr>
            <p:cNvPr id="13"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672AF42C-924C-4148-AF78-F0B98BA9350C}"/>
              </a:ext>
            </a:extLst>
          </p:cNvPr>
          <p:cNvSpPr>
            <a:spLocks noGrp="1"/>
          </p:cNvSpPr>
          <p:nvPr>
            <p:ph type="title"/>
          </p:nvPr>
        </p:nvSpPr>
        <p:spPr>
          <a:xfrm>
            <a:off x="372084" y="514351"/>
            <a:ext cx="2057400" cy="3829050"/>
          </a:xfrm>
        </p:spPr>
        <p:txBody>
          <a:bodyPr>
            <a:normAutofit/>
          </a:bodyPr>
          <a:lstStyle/>
          <a:p>
            <a:pPr algn="l"/>
            <a:r>
              <a:rPr lang="en-GB" sz="2400" dirty="0">
                <a:solidFill>
                  <a:srgbClr val="FFFFFF"/>
                </a:solidFill>
              </a:rPr>
              <a:t>Dr Rebecca Nye</a:t>
            </a:r>
          </a:p>
        </p:txBody>
      </p:sp>
      <p:sp>
        <p:nvSpPr>
          <p:cNvPr id="3" name="Content Placeholder 2">
            <a:extLst>
              <a:ext uri="{FF2B5EF4-FFF2-40B4-BE49-F238E27FC236}">
                <a16:creationId xmlns:a16="http://schemas.microsoft.com/office/drawing/2014/main" id="{61AB7B4E-006F-4569-AE95-99060E1D47B5}"/>
              </a:ext>
            </a:extLst>
          </p:cNvPr>
          <p:cNvSpPr>
            <a:spLocks noGrp="1"/>
          </p:cNvSpPr>
          <p:nvPr>
            <p:ph idx="1"/>
          </p:nvPr>
        </p:nvSpPr>
        <p:spPr>
          <a:xfrm>
            <a:off x="3837829" y="514351"/>
            <a:ext cx="4789439" cy="3829050"/>
          </a:xfrm>
        </p:spPr>
        <p:txBody>
          <a:bodyPr>
            <a:normAutofit/>
          </a:bodyPr>
          <a:lstStyle/>
          <a:p>
            <a:pPr marL="0" indent="0">
              <a:buNone/>
            </a:pPr>
            <a:r>
              <a:rPr lang="en-GB" sz="2700" dirty="0"/>
              <a:t>….. a growing body of research demonstrates that children’s spirituality is not something esoteric, nor something exclusive to precocious children. Also, it is not limited to particular religious exercises…..</a:t>
            </a:r>
          </a:p>
        </p:txBody>
      </p:sp>
    </p:spTree>
    <p:extLst>
      <p:ext uri="{BB962C8B-B14F-4D97-AF65-F5344CB8AC3E}">
        <p14:creationId xmlns:p14="http://schemas.microsoft.com/office/powerpoint/2010/main" val="3698297777"/>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A10601-BFE8-4D99-9FF9-DFBC488D9226}"/>
              </a:ext>
            </a:extLst>
          </p:cNvPr>
          <p:cNvSpPr>
            <a:spLocks noGrp="1"/>
          </p:cNvSpPr>
          <p:nvPr>
            <p:ph idx="1"/>
          </p:nvPr>
        </p:nvSpPr>
        <p:spPr>
          <a:xfrm>
            <a:off x="1113233" y="598018"/>
            <a:ext cx="7514035" cy="3745382"/>
          </a:xfrm>
        </p:spPr>
        <p:txBody>
          <a:bodyPr/>
          <a:lstStyle/>
          <a:p>
            <a:pPr marL="0" indent="0">
              <a:buNone/>
            </a:pPr>
            <a:r>
              <a:rPr lang="en-GB" dirty="0"/>
              <a:t>Left to their own devices (children) will likely become religious in some sense but probably in a sense more like what you would call superstition than a thoughtful, sophisticated belief and behaviour system.</a:t>
            </a:r>
          </a:p>
          <a:p>
            <a:pPr marL="0" indent="0">
              <a:buNone/>
            </a:pPr>
            <a:endParaRPr lang="en-GB" dirty="0"/>
          </a:p>
          <a:p>
            <a:pPr marL="0" indent="0">
              <a:buNone/>
            </a:pPr>
            <a:r>
              <a:rPr lang="en-GB" dirty="0"/>
              <a:t>Failure to provide….a system of beliefs and practices refined and honed through generations of theological debate, philosophical scrutiny and collective experience, may leave them open to religious extremism, catchy anecdotes from charismatic spiritualists, or buffet-style ……from various available traditions, whether or not they actually make sense together.</a:t>
            </a:r>
          </a:p>
          <a:p>
            <a:pPr marL="0" indent="0">
              <a:buNone/>
            </a:pPr>
            <a:r>
              <a:rPr lang="en-GB" b="1" i="1" dirty="0"/>
              <a:t>Justin L. Barrett </a:t>
            </a:r>
            <a:r>
              <a:rPr lang="en-GB" i="1" dirty="0"/>
              <a:t>– Born Believers, 2012</a:t>
            </a:r>
          </a:p>
        </p:txBody>
      </p:sp>
    </p:spTree>
    <p:extLst>
      <p:ext uri="{BB962C8B-B14F-4D97-AF65-F5344CB8AC3E}">
        <p14:creationId xmlns:p14="http://schemas.microsoft.com/office/powerpoint/2010/main" val="3290829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8" name="Rounded Rectangle 6">
            <a:extLst>
              <a:ext uri="{FF2B5EF4-FFF2-40B4-BE49-F238E27FC236}">
                <a16:creationId xmlns:a16="http://schemas.microsoft.com/office/drawing/2014/main" id="{505E8236-5F10-4063-8489-EF5ABDD484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3164" y="486698"/>
            <a:ext cx="5188109" cy="3923973"/>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dirty="0">
              <a:solidFill>
                <a:prstClr val="white"/>
              </a:solidFill>
              <a:latin typeface="Corbel" panose="020B0503020204020204"/>
            </a:endParaRPr>
          </a:p>
        </p:txBody>
      </p:sp>
      <p:pic>
        <p:nvPicPr>
          <p:cNvPr id="7" name="Content Placeholder 3">
            <a:extLst>
              <a:ext uri="{FF2B5EF4-FFF2-40B4-BE49-F238E27FC236}">
                <a16:creationId xmlns:a16="http://schemas.microsoft.com/office/drawing/2014/main" id="{2894275F-01CE-4FC6-8FA3-3014F0E0C17F}"/>
              </a:ext>
            </a:extLst>
          </p:cNvPr>
          <p:cNvPicPr>
            <a:picLocks noChangeAspect="1"/>
          </p:cNvPicPr>
          <p:nvPr/>
        </p:nvPicPr>
        <p:blipFill rotWithShape="1">
          <a:blip r:embed="rId4"/>
          <a:srcRect l="24150" r="23935" b="-3"/>
          <a:stretch/>
        </p:blipFill>
        <p:spPr>
          <a:xfrm>
            <a:off x="3703500" y="758824"/>
            <a:ext cx="2292321" cy="3410031"/>
          </a:xfrm>
          <a:prstGeom prst="rect">
            <a:avLst/>
          </a:prstGeom>
          <a:solidFill>
            <a:schemeClr val="tx2">
              <a:lumMod val="20000"/>
              <a:lumOff val="80000"/>
            </a:schemeClr>
          </a:solidFill>
          <a:ln>
            <a:solidFill>
              <a:schemeClr val="tx2"/>
            </a:solidFill>
          </a:ln>
        </p:spPr>
      </p:pic>
      <p:pic>
        <p:nvPicPr>
          <p:cNvPr id="23" name="Content Placeholder 5">
            <a:extLst>
              <a:ext uri="{FF2B5EF4-FFF2-40B4-BE49-F238E27FC236}">
                <a16:creationId xmlns:a16="http://schemas.microsoft.com/office/drawing/2014/main" id="{9AEB9006-0417-4B0F-A6B6-3996C82BFB4B}"/>
              </a:ext>
            </a:extLst>
          </p:cNvPr>
          <p:cNvPicPr>
            <a:picLocks noChangeAspect="1"/>
          </p:cNvPicPr>
          <p:nvPr/>
        </p:nvPicPr>
        <p:blipFill rotWithShape="1">
          <a:blip r:embed="rId5"/>
          <a:srcRect l="4711" r="-2" b="-2"/>
          <a:stretch/>
        </p:blipFill>
        <p:spPr>
          <a:xfrm>
            <a:off x="6118615" y="758824"/>
            <a:ext cx="2292629" cy="3410031"/>
          </a:xfrm>
          <a:prstGeom prst="rect">
            <a:avLst/>
          </a:prstGeom>
        </p:spPr>
      </p:pic>
      <p:sp>
        <p:nvSpPr>
          <p:cNvPr id="2" name="Title 1">
            <a:extLst>
              <a:ext uri="{FF2B5EF4-FFF2-40B4-BE49-F238E27FC236}">
                <a16:creationId xmlns:a16="http://schemas.microsoft.com/office/drawing/2014/main" id="{24B34368-AC1A-40AD-AFF0-1B922354EE7F}"/>
              </a:ext>
            </a:extLst>
          </p:cNvPr>
          <p:cNvSpPr>
            <a:spLocks noGrp="1"/>
          </p:cNvSpPr>
          <p:nvPr>
            <p:ph type="title"/>
          </p:nvPr>
        </p:nvSpPr>
        <p:spPr>
          <a:xfrm>
            <a:off x="1113234" y="514351"/>
            <a:ext cx="2227136" cy="1314449"/>
          </a:xfrm>
        </p:spPr>
        <p:txBody>
          <a:bodyPr>
            <a:normAutofit/>
          </a:bodyPr>
          <a:lstStyle/>
          <a:p>
            <a:r>
              <a:rPr lang="en-GB" sz="2400" dirty="0"/>
              <a:t>Dr Rebecca Nye</a:t>
            </a:r>
            <a:br>
              <a:rPr lang="en-GB" sz="2400" dirty="0"/>
            </a:br>
            <a:r>
              <a:rPr lang="en-GB" sz="2400" dirty="0"/>
              <a:t>2009</a:t>
            </a:r>
          </a:p>
        </p:txBody>
      </p:sp>
      <p:sp>
        <p:nvSpPr>
          <p:cNvPr id="25" name="Content Placeholder 24">
            <a:extLst>
              <a:ext uri="{FF2B5EF4-FFF2-40B4-BE49-F238E27FC236}">
                <a16:creationId xmlns:a16="http://schemas.microsoft.com/office/drawing/2014/main" id="{660B1463-CA71-43A6-B375-242A425C5D2B}"/>
              </a:ext>
            </a:extLst>
          </p:cNvPr>
          <p:cNvSpPr>
            <a:spLocks noGrp="1"/>
          </p:cNvSpPr>
          <p:nvPr>
            <p:ph idx="1"/>
          </p:nvPr>
        </p:nvSpPr>
        <p:spPr>
          <a:xfrm>
            <a:off x="1113234" y="1685925"/>
            <a:ext cx="2349931" cy="1771650"/>
          </a:xfrm>
        </p:spPr>
        <p:txBody>
          <a:bodyPr>
            <a:normAutofit/>
          </a:bodyPr>
          <a:lstStyle/>
          <a:p>
            <a:pPr marL="0" indent="0">
              <a:buNone/>
            </a:pPr>
            <a:r>
              <a:rPr lang="en-US" b="1" dirty="0"/>
              <a:t>Childhood Spirituality</a:t>
            </a:r>
          </a:p>
          <a:p>
            <a:pPr marL="0" indent="0">
              <a:buNone/>
            </a:pPr>
            <a:r>
              <a:rPr lang="en-US" dirty="0"/>
              <a:t>Innate</a:t>
            </a:r>
          </a:p>
          <a:p>
            <a:pPr marL="0" indent="0">
              <a:buNone/>
            </a:pPr>
            <a:r>
              <a:rPr lang="en-US" dirty="0"/>
              <a:t>Everyday</a:t>
            </a:r>
          </a:p>
          <a:p>
            <a:pPr marL="0" indent="0">
              <a:buNone/>
            </a:pPr>
            <a:r>
              <a:rPr lang="en-US" dirty="0"/>
              <a:t>Endangered</a:t>
            </a:r>
          </a:p>
        </p:txBody>
      </p:sp>
    </p:spTree>
    <p:extLst>
      <p:ext uri="{BB962C8B-B14F-4D97-AF65-F5344CB8AC3E}">
        <p14:creationId xmlns:p14="http://schemas.microsoft.com/office/powerpoint/2010/main" val="135287571"/>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B67F6-D9D3-485D-AB7C-1812C57A8CB3}"/>
              </a:ext>
            </a:extLst>
          </p:cNvPr>
          <p:cNvSpPr>
            <a:spLocks noGrp="1"/>
          </p:cNvSpPr>
          <p:nvPr>
            <p:ph type="title"/>
          </p:nvPr>
        </p:nvSpPr>
        <p:spPr/>
        <p:txBody>
          <a:bodyPr/>
          <a:lstStyle/>
          <a:p>
            <a:endParaRPr lang="en-GB"/>
          </a:p>
        </p:txBody>
      </p:sp>
      <p:pic>
        <p:nvPicPr>
          <p:cNvPr id="4" name="Brother and sister from baby to teenager. 16 years in 32 seconds. Unique timelapse! (1)">
            <a:hlinkClick r:id="" action="ppaction://media"/>
            <a:extLst>
              <a:ext uri="{FF2B5EF4-FFF2-40B4-BE49-F238E27FC236}">
                <a16:creationId xmlns:a16="http://schemas.microsoft.com/office/drawing/2014/main" id="{D3A6C5A6-CF86-4B5A-AA00-7EFA2AA10D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21014" y="399867"/>
            <a:ext cx="7722986" cy="4343766"/>
          </a:xfrm>
        </p:spPr>
      </p:pic>
    </p:spTree>
    <p:extLst>
      <p:ext uri="{BB962C8B-B14F-4D97-AF65-F5344CB8AC3E}">
        <p14:creationId xmlns:p14="http://schemas.microsoft.com/office/powerpoint/2010/main" val="216051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448849" y="514349"/>
            <a:ext cx="3676094" cy="3789788"/>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2" name="Title 1"/>
          <p:cNvSpPr>
            <a:spLocks noGrp="1"/>
          </p:cNvSpPr>
          <p:nvPr>
            <p:ph type="title"/>
          </p:nvPr>
        </p:nvSpPr>
        <p:spPr>
          <a:xfrm>
            <a:off x="969819" y="811162"/>
            <a:ext cx="3415145" cy="1128251"/>
          </a:xfrm>
        </p:spPr>
        <p:txBody>
          <a:bodyPr vert="horz" lIns="68580" tIns="34290" rIns="68580" bIns="34290" rtlCol="0" anchor="ctr">
            <a:normAutofit/>
          </a:bodyPr>
          <a:lstStyle/>
          <a:p>
            <a:r>
              <a:rPr lang="en-US" dirty="0"/>
              <a:t>Existential questions</a:t>
            </a:r>
          </a:p>
        </p:txBody>
      </p:sp>
      <p:sp>
        <p:nvSpPr>
          <p:cNvPr id="5" name="TextBox 4"/>
          <p:cNvSpPr txBox="1"/>
          <p:nvPr/>
        </p:nvSpPr>
        <p:spPr>
          <a:xfrm>
            <a:off x="1113233" y="2000250"/>
            <a:ext cx="2500122" cy="2343151"/>
          </a:xfrm>
          <a:prstGeom prst="rect">
            <a:avLst/>
          </a:prstGeom>
        </p:spPr>
        <p:txBody>
          <a:bodyPr vert="horz" lIns="68580" tIns="34290" rIns="68580" bIns="34290" rtlCol="0" anchor="t">
            <a:normAutofit/>
          </a:bodyPr>
          <a:lstStyle/>
          <a:p>
            <a:pPr defTabSz="342900">
              <a:spcBef>
                <a:spcPct val="20000"/>
              </a:spcBef>
              <a:spcAft>
                <a:spcPts val="450"/>
              </a:spcAft>
              <a:buClr>
                <a:srgbClr val="92278F">
                  <a:lumMod val="75000"/>
                </a:srgbClr>
              </a:buClr>
              <a:buSzPct val="145000"/>
              <a:buFont typeface="Arial"/>
              <a:buChar char="•"/>
              <a:defRPr/>
            </a:pPr>
            <a:r>
              <a:rPr lang="en-US" sz="2100" dirty="0">
                <a:solidFill>
                  <a:prstClr val="black"/>
                </a:solidFill>
                <a:latin typeface="Corbel" panose="020B0503020204020204"/>
              </a:rPr>
              <a:t>Aloneness</a:t>
            </a:r>
          </a:p>
          <a:p>
            <a:pPr defTabSz="342900">
              <a:spcBef>
                <a:spcPct val="20000"/>
              </a:spcBef>
              <a:spcAft>
                <a:spcPts val="450"/>
              </a:spcAft>
              <a:buClr>
                <a:srgbClr val="92278F">
                  <a:lumMod val="75000"/>
                </a:srgbClr>
              </a:buClr>
              <a:buSzPct val="145000"/>
              <a:buFont typeface="Arial"/>
              <a:buChar char="•"/>
              <a:defRPr/>
            </a:pPr>
            <a:r>
              <a:rPr lang="en-US" sz="2100" dirty="0">
                <a:solidFill>
                  <a:prstClr val="black"/>
                </a:solidFill>
                <a:latin typeface="Corbel" panose="020B0503020204020204"/>
              </a:rPr>
              <a:t>Identity</a:t>
            </a:r>
          </a:p>
          <a:p>
            <a:pPr defTabSz="342900">
              <a:spcBef>
                <a:spcPct val="20000"/>
              </a:spcBef>
              <a:spcAft>
                <a:spcPts val="450"/>
              </a:spcAft>
              <a:buClr>
                <a:srgbClr val="92278F">
                  <a:lumMod val="75000"/>
                </a:srgbClr>
              </a:buClr>
              <a:buSzPct val="145000"/>
              <a:buFont typeface="Arial"/>
              <a:buChar char="•"/>
              <a:defRPr/>
            </a:pPr>
            <a:r>
              <a:rPr lang="en-US" sz="2100" dirty="0">
                <a:solidFill>
                  <a:prstClr val="black"/>
                </a:solidFill>
                <a:latin typeface="Corbel" panose="020B0503020204020204"/>
              </a:rPr>
              <a:t>Freedom</a:t>
            </a:r>
          </a:p>
          <a:p>
            <a:pPr defTabSz="342900">
              <a:spcBef>
                <a:spcPct val="20000"/>
              </a:spcBef>
              <a:spcAft>
                <a:spcPts val="450"/>
              </a:spcAft>
              <a:buClr>
                <a:srgbClr val="92278F">
                  <a:lumMod val="75000"/>
                </a:srgbClr>
              </a:buClr>
              <a:buSzPct val="145000"/>
              <a:buFont typeface="Arial"/>
              <a:buChar char="•"/>
              <a:defRPr/>
            </a:pPr>
            <a:r>
              <a:rPr lang="en-US" sz="2100" dirty="0">
                <a:solidFill>
                  <a:prstClr val="black"/>
                </a:solidFill>
                <a:latin typeface="Corbel" panose="020B0503020204020204"/>
              </a:rPr>
              <a:t>The meaning of life</a:t>
            </a:r>
          </a:p>
          <a:p>
            <a:pPr defTabSz="342900">
              <a:spcBef>
                <a:spcPct val="20000"/>
              </a:spcBef>
              <a:spcAft>
                <a:spcPts val="450"/>
              </a:spcAft>
              <a:buClr>
                <a:srgbClr val="92278F">
                  <a:lumMod val="75000"/>
                </a:srgbClr>
              </a:buClr>
              <a:buSzPct val="145000"/>
              <a:buFont typeface="Arial"/>
              <a:buChar char="•"/>
              <a:defRPr/>
            </a:pPr>
            <a:r>
              <a:rPr lang="en-US" sz="2100" dirty="0">
                <a:solidFill>
                  <a:prstClr val="black"/>
                </a:solidFill>
                <a:latin typeface="Corbel" panose="020B0503020204020204"/>
              </a:rPr>
              <a:t>Death</a:t>
            </a:r>
          </a:p>
        </p:txBody>
      </p:sp>
    </p:spTree>
    <p:extLst>
      <p:ext uri="{BB962C8B-B14F-4D97-AF65-F5344CB8AC3E}">
        <p14:creationId xmlns:p14="http://schemas.microsoft.com/office/powerpoint/2010/main" val="200864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85A72-F878-46DC-81FB-1FA74AA9DC85}"/>
              </a:ext>
            </a:extLst>
          </p:cNvPr>
          <p:cNvSpPr>
            <a:spLocks noGrp="1"/>
          </p:cNvSpPr>
          <p:nvPr>
            <p:ph type="title"/>
          </p:nvPr>
        </p:nvSpPr>
        <p:spPr>
          <a:xfrm>
            <a:off x="1096774" y="331929"/>
            <a:ext cx="7514035" cy="1314449"/>
          </a:xfrm>
        </p:spPr>
        <p:txBody>
          <a:bodyPr/>
          <a:lstStyle/>
          <a:p>
            <a:r>
              <a:rPr lang="en-GB" dirty="0"/>
              <a:t>What might trigger the questions?</a:t>
            </a:r>
          </a:p>
        </p:txBody>
      </p:sp>
      <p:sp>
        <p:nvSpPr>
          <p:cNvPr id="5" name="Content Placeholder 4">
            <a:extLst>
              <a:ext uri="{FF2B5EF4-FFF2-40B4-BE49-F238E27FC236}">
                <a16:creationId xmlns:a16="http://schemas.microsoft.com/office/drawing/2014/main" id="{9697B2D0-683F-4983-8B3C-CD8B301537B2}"/>
              </a:ext>
            </a:extLst>
          </p:cNvPr>
          <p:cNvSpPr>
            <a:spLocks noGrp="1"/>
          </p:cNvSpPr>
          <p:nvPr>
            <p:ph sz="half" idx="1"/>
          </p:nvPr>
        </p:nvSpPr>
        <p:spPr>
          <a:xfrm>
            <a:off x="976580" y="1435959"/>
            <a:ext cx="4136745" cy="3375613"/>
          </a:xfrm>
        </p:spPr>
        <p:txBody>
          <a:bodyPr>
            <a:noAutofit/>
          </a:bodyPr>
          <a:lstStyle/>
          <a:p>
            <a:pPr marL="0" indent="0">
              <a:buNone/>
            </a:pPr>
            <a:r>
              <a:rPr lang="en-GB" sz="1800" dirty="0"/>
              <a:t>Family separation</a:t>
            </a:r>
          </a:p>
          <a:p>
            <a:pPr marL="0" indent="0">
              <a:buNone/>
            </a:pPr>
            <a:r>
              <a:rPr lang="en-GB" sz="1800" dirty="0"/>
              <a:t>Death of a close family member/friend</a:t>
            </a:r>
          </a:p>
          <a:p>
            <a:pPr marL="0" indent="0">
              <a:buNone/>
            </a:pPr>
            <a:r>
              <a:rPr lang="en-GB" sz="1800" dirty="0"/>
              <a:t>Stress</a:t>
            </a:r>
          </a:p>
          <a:p>
            <a:pPr marL="0" indent="0">
              <a:buNone/>
            </a:pPr>
            <a:r>
              <a:rPr lang="en-GB" sz="1800" dirty="0"/>
              <a:t>Self esteem</a:t>
            </a:r>
          </a:p>
          <a:p>
            <a:pPr marL="0" indent="0">
              <a:buNone/>
            </a:pPr>
            <a:r>
              <a:rPr lang="en-GB" sz="1800" dirty="0"/>
              <a:t>Bullying</a:t>
            </a:r>
          </a:p>
          <a:p>
            <a:pPr marL="0" indent="0">
              <a:buNone/>
            </a:pPr>
            <a:r>
              <a:rPr lang="en-GB" sz="1800" dirty="0"/>
              <a:t>Breakdown of friendship/relationship</a:t>
            </a:r>
          </a:p>
          <a:p>
            <a:pPr marL="0" indent="0">
              <a:buNone/>
            </a:pPr>
            <a:r>
              <a:rPr lang="en-GB" sz="1800" dirty="0"/>
              <a:t>Anxiety about the world</a:t>
            </a:r>
          </a:p>
        </p:txBody>
      </p:sp>
      <p:pic>
        <p:nvPicPr>
          <p:cNvPr id="7" name="Content Placeholder 6">
            <a:extLst>
              <a:ext uri="{FF2B5EF4-FFF2-40B4-BE49-F238E27FC236}">
                <a16:creationId xmlns:a16="http://schemas.microsoft.com/office/drawing/2014/main" id="{3D88606E-4278-450A-8194-FE04DAB79557}"/>
              </a:ext>
            </a:extLst>
          </p:cNvPr>
          <p:cNvPicPr>
            <a:picLocks noGrp="1" noChangeAspect="1"/>
          </p:cNvPicPr>
          <p:nvPr>
            <p:ph sz="half" idx="2"/>
          </p:nvPr>
        </p:nvPicPr>
        <p:blipFill>
          <a:blip r:embed="rId2"/>
          <a:stretch>
            <a:fillRect/>
          </a:stretch>
        </p:blipFill>
        <p:spPr>
          <a:xfrm>
            <a:off x="5310836" y="1435959"/>
            <a:ext cx="3368650" cy="3471731"/>
          </a:xfrm>
          <a:prstGeom prst="rect">
            <a:avLst/>
          </a:prstGeom>
        </p:spPr>
      </p:pic>
    </p:spTree>
    <p:extLst>
      <p:ext uri="{BB962C8B-B14F-4D97-AF65-F5344CB8AC3E}">
        <p14:creationId xmlns:p14="http://schemas.microsoft.com/office/powerpoint/2010/main" val="3395913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6C667-8D69-438D-96F8-E0C337359540}"/>
              </a:ext>
            </a:extLst>
          </p:cNvPr>
          <p:cNvSpPr>
            <a:spLocks noGrp="1"/>
          </p:cNvSpPr>
          <p:nvPr>
            <p:ph type="title"/>
          </p:nvPr>
        </p:nvSpPr>
        <p:spPr/>
        <p:txBody>
          <a:bodyPr/>
          <a:lstStyle/>
          <a:p>
            <a:endParaRPr lang="en-GB" dirty="0"/>
          </a:p>
        </p:txBody>
      </p:sp>
      <p:pic>
        <p:nvPicPr>
          <p:cNvPr id="4" name="Content Placeholder 3">
            <a:extLst>
              <a:ext uri="{FF2B5EF4-FFF2-40B4-BE49-F238E27FC236}">
                <a16:creationId xmlns:a16="http://schemas.microsoft.com/office/drawing/2014/main" id="{0B04A721-8B38-40C8-B9A5-75FA888B5EF3}"/>
              </a:ext>
            </a:extLst>
          </p:cNvPr>
          <p:cNvPicPr>
            <a:picLocks noGrp="1" noChangeAspect="1"/>
          </p:cNvPicPr>
          <p:nvPr>
            <p:ph idx="1"/>
          </p:nvPr>
        </p:nvPicPr>
        <p:blipFill>
          <a:blip r:embed="rId2"/>
          <a:stretch>
            <a:fillRect/>
          </a:stretch>
        </p:blipFill>
        <p:spPr>
          <a:xfrm>
            <a:off x="-177645" y="-68468"/>
            <a:ext cx="9433202" cy="5280435"/>
          </a:xfrm>
          <a:prstGeom prst="rect">
            <a:avLst/>
          </a:prstGeom>
        </p:spPr>
      </p:pic>
    </p:spTree>
    <p:extLst>
      <p:ext uri="{BB962C8B-B14F-4D97-AF65-F5344CB8AC3E}">
        <p14:creationId xmlns:p14="http://schemas.microsoft.com/office/powerpoint/2010/main" val="285801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D1A41-9F4F-4D09-B295-B99063A6B2C1}"/>
              </a:ext>
            </a:extLst>
          </p:cNvPr>
          <p:cNvSpPr>
            <a:spLocks noGrp="1"/>
          </p:cNvSpPr>
          <p:nvPr>
            <p:ph type="title"/>
          </p:nvPr>
        </p:nvSpPr>
        <p:spPr/>
        <p:txBody>
          <a:bodyPr>
            <a:normAutofit/>
          </a:bodyPr>
          <a:lstStyle/>
          <a:p>
            <a:r>
              <a:rPr lang="en-GB" sz="4050" dirty="0"/>
              <a:t>Formation and education</a:t>
            </a:r>
          </a:p>
        </p:txBody>
      </p:sp>
      <p:sp>
        <p:nvSpPr>
          <p:cNvPr id="3" name="Content Placeholder 2">
            <a:extLst>
              <a:ext uri="{FF2B5EF4-FFF2-40B4-BE49-F238E27FC236}">
                <a16:creationId xmlns:a16="http://schemas.microsoft.com/office/drawing/2014/main" id="{927CBBD2-E71C-442D-B980-9F29CA73C9D5}"/>
              </a:ext>
            </a:extLst>
          </p:cNvPr>
          <p:cNvSpPr>
            <a:spLocks noGrp="1"/>
          </p:cNvSpPr>
          <p:nvPr>
            <p:ph sz="half" idx="1"/>
          </p:nvPr>
        </p:nvSpPr>
        <p:spPr>
          <a:xfrm>
            <a:off x="1113234" y="1772517"/>
            <a:ext cx="3671291" cy="3084369"/>
          </a:xfrm>
        </p:spPr>
        <p:txBody>
          <a:bodyPr>
            <a:normAutofit/>
          </a:bodyPr>
          <a:lstStyle/>
          <a:p>
            <a:pPr marL="0" indent="0">
              <a:spcBef>
                <a:spcPts val="0"/>
              </a:spcBef>
              <a:spcAft>
                <a:spcPts val="0"/>
              </a:spcAft>
              <a:buClrTx/>
              <a:buSzTx/>
              <a:buNone/>
            </a:pPr>
            <a:r>
              <a:rPr lang="en-GB" sz="3000" dirty="0">
                <a:solidFill>
                  <a:prstClr val="black"/>
                </a:solidFill>
              </a:rPr>
              <a:t>Faith formation is a process – a journey that starts with spirituality and may be expressed through faith.</a:t>
            </a:r>
          </a:p>
          <a:p>
            <a:pPr marL="0" indent="0">
              <a:buNone/>
            </a:pPr>
            <a:endParaRPr lang="en-GB" dirty="0"/>
          </a:p>
        </p:txBody>
      </p:sp>
      <p:sp>
        <p:nvSpPr>
          <p:cNvPr id="4" name="Content Placeholder 3">
            <a:extLst>
              <a:ext uri="{FF2B5EF4-FFF2-40B4-BE49-F238E27FC236}">
                <a16:creationId xmlns:a16="http://schemas.microsoft.com/office/drawing/2014/main" id="{70B85C2A-7A8F-4DD4-9D22-8AAD74D3D620}"/>
              </a:ext>
            </a:extLst>
          </p:cNvPr>
          <p:cNvSpPr>
            <a:spLocks noGrp="1"/>
          </p:cNvSpPr>
          <p:nvPr>
            <p:ph sz="half" idx="2"/>
          </p:nvPr>
        </p:nvSpPr>
        <p:spPr>
          <a:xfrm>
            <a:off x="5219213" y="1689823"/>
            <a:ext cx="3671292" cy="3306041"/>
          </a:xfrm>
        </p:spPr>
        <p:txBody>
          <a:bodyPr>
            <a:normAutofit/>
          </a:bodyPr>
          <a:lstStyle/>
          <a:p>
            <a:pPr marL="0" indent="0">
              <a:spcBef>
                <a:spcPts val="0"/>
              </a:spcBef>
              <a:spcAft>
                <a:spcPts val="0"/>
              </a:spcAft>
              <a:buClrTx/>
              <a:buSzTx/>
              <a:buNone/>
            </a:pPr>
            <a:r>
              <a:rPr lang="en-GB" sz="3000" dirty="0">
                <a:solidFill>
                  <a:prstClr val="black"/>
                </a:solidFill>
              </a:rPr>
              <a:t>There is a difference between creating an ethos of spiritual/faith formation and the provision of religious education.</a:t>
            </a:r>
          </a:p>
          <a:p>
            <a:pPr marL="0" indent="0">
              <a:buNone/>
            </a:pPr>
            <a:endParaRPr lang="en-GB" dirty="0"/>
          </a:p>
        </p:txBody>
      </p:sp>
    </p:spTree>
    <p:extLst>
      <p:ext uri="{BB962C8B-B14F-4D97-AF65-F5344CB8AC3E}">
        <p14:creationId xmlns:p14="http://schemas.microsoft.com/office/powerpoint/2010/main" val="1717675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generated with high confidence">
            <a:extLst>
              <a:ext uri="{FF2B5EF4-FFF2-40B4-BE49-F238E27FC236}">
                <a16:creationId xmlns:a16="http://schemas.microsoft.com/office/drawing/2014/main" id="{8789AB3A-2D0F-4528-8717-C852D0A4AB76}"/>
              </a:ext>
            </a:extLst>
          </p:cNvPr>
          <p:cNvPicPr>
            <a:picLocks noChangeAspect="1"/>
          </p:cNvPicPr>
          <p:nvPr/>
        </p:nvPicPr>
        <p:blipFill>
          <a:blip r:embed="rId2"/>
          <a:stretch>
            <a:fillRect/>
          </a:stretch>
        </p:blipFill>
        <p:spPr>
          <a:xfrm rot="20679352">
            <a:off x="369919" y="578554"/>
            <a:ext cx="3383727" cy="3383727"/>
          </a:xfrm>
          <a:prstGeom prst="rect">
            <a:avLst/>
          </a:prstGeom>
        </p:spPr>
      </p:pic>
      <p:sp>
        <p:nvSpPr>
          <p:cNvPr id="4" name="TextBox 3">
            <a:extLst>
              <a:ext uri="{FF2B5EF4-FFF2-40B4-BE49-F238E27FC236}">
                <a16:creationId xmlns:a16="http://schemas.microsoft.com/office/drawing/2014/main" id="{3496F940-E811-4EE2-B79E-637CA2391384}"/>
              </a:ext>
            </a:extLst>
          </p:cNvPr>
          <p:cNvSpPr txBox="1"/>
          <p:nvPr/>
        </p:nvSpPr>
        <p:spPr>
          <a:xfrm>
            <a:off x="4011760" y="875025"/>
            <a:ext cx="4683512" cy="2862322"/>
          </a:xfrm>
          <a:prstGeom prst="rect">
            <a:avLst/>
          </a:prstGeom>
          <a:noFill/>
        </p:spPr>
        <p:txBody>
          <a:bodyPr wrap="square" rtlCol="0">
            <a:spAutoFit/>
          </a:bodyPr>
          <a:lstStyle/>
          <a:p>
            <a:r>
              <a:rPr lang="en-GB" sz="2800" dirty="0"/>
              <a:t>“…to </a:t>
            </a:r>
            <a:r>
              <a:rPr lang="en-GB" sz="3200" b="1" dirty="0"/>
              <a:t>nurture, nourish and evoke </a:t>
            </a:r>
            <a:r>
              <a:rPr lang="en-GB" sz="2800" dirty="0"/>
              <a:t>a consciousness and perception </a:t>
            </a:r>
            <a:r>
              <a:rPr lang="en-GB" sz="3200" b="1" dirty="0"/>
              <a:t>alternative</a:t>
            </a:r>
            <a:r>
              <a:rPr lang="en-GB" sz="2800" dirty="0"/>
              <a:t> </a:t>
            </a:r>
            <a:r>
              <a:rPr lang="en-GB" sz="3200" b="1" dirty="0"/>
              <a:t>to</a:t>
            </a:r>
            <a:r>
              <a:rPr lang="en-GB" sz="2800" dirty="0"/>
              <a:t> the consciousness and perception of the dominant culture around us.”</a:t>
            </a:r>
          </a:p>
        </p:txBody>
      </p:sp>
    </p:spTree>
    <p:extLst>
      <p:ext uri="{BB962C8B-B14F-4D97-AF65-F5344CB8AC3E}">
        <p14:creationId xmlns:p14="http://schemas.microsoft.com/office/powerpoint/2010/main" val="310186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0" cy="5149850"/>
            <a:chOff x="0" y="-8467"/>
            <a:chExt cx="12192000" cy="6866467"/>
          </a:xfrm>
        </p:grpSpPr>
        <p:cxnSp>
          <p:nvCxnSpPr>
            <p:cNvPr id="28" name="Straight Connector 27">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8" name="Title 17">
            <a:extLst>
              <a:ext uri="{FF2B5EF4-FFF2-40B4-BE49-F238E27FC236}">
                <a16:creationId xmlns:a16="http://schemas.microsoft.com/office/drawing/2014/main" id="{74F8E6BA-DC5E-4433-B852-BF697408D1F4}"/>
              </a:ext>
            </a:extLst>
          </p:cNvPr>
          <p:cNvSpPr>
            <a:spLocks noGrp="1"/>
          </p:cNvSpPr>
          <p:nvPr>
            <p:ph type="title"/>
          </p:nvPr>
        </p:nvSpPr>
        <p:spPr>
          <a:xfrm>
            <a:off x="508001" y="457200"/>
            <a:ext cx="6447501" cy="738836"/>
          </a:xfrm>
        </p:spPr>
        <p:txBody>
          <a:bodyPr vert="horz" lIns="68580" tIns="34290" rIns="68580" bIns="34290" rtlCol="0" anchor="t">
            <a:normAutofit/>
          </a:bodyPr>
          <a:lstStyle/>
          <a:p>
            <a:pPr algn="ctr"/>
            <a:r>
              <a:rPr lang="en-US" sz="2100" dirty="0"/>
              <a:t>What might make you think about God or spirituality?</a:t>
            </a:r>
          </a:p>
        </p:txBody>
      </p:sp>
      <p:graphicFrame>
        <p:nvGraphicFramePr>
          <p:cNvPr id="24" name="Content Placeholder 19">
            <a:extLst>
              <a:ext uri="{FF2B5EF4-FFF2-40B4-BE49-F238E27FC236}">
                <a16:creationId xmlns:a16="http://schemas.microsoft.com/office/drawing/2014/main" id="{38ACB21B-E671-4468-A524-9CAC7FE3FC51}"/>
              </a:ext>
            </a:extLst>
          </p:cNvPr>
          <p:cNvGraphicFramePr>
            <a:graphicFrameLocks noGrp="1"/>
          </p:cNvGraphicFramePr>
          <p:nvPr>
            <p:ph sz="half" idx="2"/>
          </p:nvPr>
        </p:nvGraphicFramePr>
        <p:xfrm>
          <a:off x="277092" y="1288473"/>
          <a:ext cx="6923109" cy="33978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9608704"/>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C52C56-BEF2-4E22-8C8E-A7AC96B0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dirty="0">
              <a:solidFill>
                <a:prstClr val="white"/>
              </a:solidFill>
              <a:latin typeface="Corbel" panose="020B0503020204020204"/>
            </a:endParaRPr>
          </a:p>
        </p:txBody>
      </p:sp>
      <p:sp>
        <p:nvSpPr>
          <p:cNvPr id="12"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3302782" cy="51435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defTabSz="342900">
              <a:defRPr/>
            </a:pPr>
            <a:endParaRPr lang="en-US" sz="1350" dirty="0">
              <a:solidFill>
                <a:prstClr val="black"/>
              </a:solidFill>
              <a:latin typeface="Corbel" panose="020B0503020204020204"/>
            </a:endParaRPr>
          </a:p>
        </p:txBody>
      </p:sp>
      <p:grpSp>
        <p:nvGrpSpPr>
          <p:cNvPr id="14"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10" cy="51435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594862F6-1217-4611-8F51-58F436F2B4FA}"/>
              </a:ext>
            </a:extLst>
          </p:cNvPr>
          <p:cNvSpPr>
            <a:spLocks noGrp="1"/>
          </p:cNvSpPr>
          <p:nvPr>
            <p:ph type="title"/>
          </p:nvPr>
        </p:nvSpPr>
        <p:spPr>
          <a:xfrm>
            <a:off x="-21888" y="514350"/>
            <a:ext cx="2924415" cy="3829050"/>
          </a:xfrm>
        </p:spPr>
        <p:txBody>
          <a:bodyPr>
            <a:normAutofit/>
          </a:bodyPr>
          <a:lstStyle/>
          <a:p>
            <a:r>
              <a:rPr lang="en-GB" dirty="0">
                <a:solidFill>
                  <a:srgbClr val="FFFFFF"/>
                </a:solidFill>
              </a:rPr>
              <a:t>Dr Rebecca Nye</a:t>
            </a:r>
            <a:br>
              <a:rPr lang="en-GB" dirty="0">
                <a:solidFill>
                  <a:srgbClr val="FFFFFF"/>
                </a:solidFill>
              </a:rPr>
            </a:br>
            <a:r>
              <a:rPr lang="en-GB" sz="2400" dirty="0">
                <a:solidFill>
                  <a:srgbClr val="FFFFFF"/>
                </a:solidFill>
              </a:rPr>
              <a:t>Criteria for best practice</a:t>
            </a:r>
          </a:p>
        </p:txBody>
      </p:sp>
      <p:graphicFrame>
        <p:nvGraphicFramePr>
          <p:cNvPr id="5" name="Content Placeholder 2">
            <a:extLst>
              <a:ext uri="{FF2B5EF4-FFF2-40B4-BE49-F238E27FC236}">
                <a16:creationId xmlns:a16="http://schemas.microsoft.com/office/drawing/2014/main" id="{A6B7F1D9-12E9-4240-902E-12F20E68BD3E}"/>
              </a:ext>
            </a:extLst>
          </p:cNvPr>
          <p:cNvGraphicFramePr>
            <a:graphicFrameLocks noGrp="1"/>
          </p:cNvGraphicFramePr>
          <p:nvPr>
            <p:ph idx="1"/>
          </p:nvPr>
        </p:nvGraphicFramePr>
        <p:xfrm>
          <a:off x="3757613" y="514350"/>
          <a:ext cx="4869656" cy="3829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9961679"/>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C52C56-BEF2-4E22-8C8E-A7AC96B0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dirty="0">
              <a:solidFill>
                <a:prstClr val="white"/>
              </a:solidFill>
              <a:latin typeface="Corbel" panose="020B0503020204020204"/>
            </a:endParaRPr>
          </a:p>
        </p:txBody>
      </p:sp>
      <p:sp>
        <p:nvSpPr>
          <p:cNvPr id="12"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3302782" cy="51435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defTabSz="342900">
              <a:defRPr/>
            </a:pPr>
            <a:endParaRPr lang="en-US" sz="1350" dirty="0">
              <a:solidFill>
                <a:prstClr val="black"/>
              </a:solidFill>
              <a:latin typeface="Corbel" panose="020B0503020204020204"/>
            </a:endParaRPr>
          </a:p>
        </p:txBody>
      </p:sp>
      <p:grpSp>
        <p:nvGrpSpPr>
          <p:cNvPr id="14"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10" cy="51435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594862F6-1217-4611-8F51-58F436F2B4FA}"/>
              </a:ext>
            </a:extLst>
          </p:cNvPr>
          <p:cNvSpPr>
            <a:spLocks noGrp="1"/>
          </p:cNvSpPr>
          <p:nvPr>
            <p:ph type="title"/>
          </p:nvPr>
        </p:nvSpPr>
        <p:spPr>
          <a:xfrm>
            <a:off x="-21888" y="514350"/>
            <a:ext cx="2924415" cy="3829050"/>
          </a:xfrm>
        </p:spPr>
        <p:txBody>
          <a:bodyPr>
            <a:normAutofit/>
          </a:bodyPr>
          <a:lstStyle/>
          <a:p>
            <a:r>
              <a:rPr lang="en-GB" dirty="0">
                <a:solidFill>
                  <a:srgbClr val="FFFFFF"/>
                </a:solidFill>
              </a:rPr>
              <a:t>Dr Rebecca Nye</a:t>
            </a:r>
            <a:br>
              <a:rPr lang="en-GB" dirty="0">
                <a:solidFill>
                  <a:srgbClr val="FFFFFF"/>
                </a:solidFill>
              </a:rPr>
            </a:br>
            <a:r>
              <a:rPr lang="en-GB" sz="2400" dirty="0">
                <a:solidFill>
                  <a:srgbClr val="FFFFFF"/>
                </a:solidFill>
              </a:rPr>
              <a:t>Criteria for best practice</a:t>
            </a:r>
          </a:p>
        </p:txBody>
      </p:sp>
      <p:graphicFrame>
        <p:nvGraphicFramePr>
          <p:cNvPr id="5" name="Content Placeholder 2">
            <a:extLst>
              <a:ext uri="{FF2B5EF4-FFF2-40B4-BE49-F238E27FC236}">
                <a16:creationId xmlns:a16="http://schemas.microsoft.com/office/drawing/2014/main" id="{A6B7F1D9-12E9-4240-902E-12F20E68BD3E}"/>
              </a:ext>
            </a:extLst>
          </p:cNvPr>
          <p:cNvGraphicFramePr>
            <a:graphicFrameLocks noGrp="1"/>
          </p:cNvGraphicFramePr>
          <p:nvPr>
            <p:ph idx="1"/>
          </p:nvPr>
        </p:nvGraphicFramePr>
        <p:xfrm>
          <a:off x="3757613" y="514351"/>
          <a:ext cx="4869656" cy="1372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EAA91CA-8809-468D-B0AF-3F7C821CAD99}"/>
              </a:ext>
            </a:extLst>
          </p:cNvPr>
          <p:cNvSpPr txBox="1"/>
          <p:nvPr/>
        </p:nvSpPr>
        <p:spPr>
          <a:xfrm>
            <a:off x="3928262" y="2200047"/>
            <a:ext cx="5319598" cy="2354491"/>
          </a:xfrm>
          <a:prstGeom prst="rect">
            <a:avLst/>
          </a:prstGeom>
          <a:noFill/>
        </p:spPr>
        <p:txBody>
          <a:bodyPr wrap="none" rtlCol="0">
            <a:spAutoFit/>
          </a:bodyPr>
          <a:lstStyle/>
          <a:p>
            <a:pPr defTabSz="342900"/>
            <a:r>
              <a:rPr lang="en-GB" sz="2100" dirty="0">
                <a:solidFill>
                  <a:prstClr val="black"/>
                </a:solidFill>
                <a:latin typeface="Corbel" panose="020B0503020204020204"/>
              </a:rPr>
              <a:t>Physical</a:t>
            </a:r>
          </a:p>
          <a:p>
            <a:pPr defTabSz="342900"/>
            <a:r>
              <a:rPr lang="en-GB" sz="2100" dirty="0">
                <a:solidFill>
                  <a:prstClr val="black"/>
                </a:solidFill>
                <a:latin typeface="Corbel" panose="020B0503020204020204"/>
              </a:rPr>
              <a:t>Spiritual</a:t>
            </a:r>
          </a:p>
          <a:p>
            <a:pPr defTabSz="342900"/>
            <a:r>
              <a:rPr lang="en-GB" sz="2100" dirty="0">
                <a:solidFill>
                  <a:prstClr val="black"/>
                </a:solidFill>
                <a:latin typeface="Corbel" panose="020B0503020204020204"/>
              </a:rPr>
              <a:t>Relational</a:t>
            </a:r>
          </a:p>
          <a:p>
            <a:pPr defTabSz="342900"/>
            <a:r>
              <a:rPr lang="en-GB" sz="2100" dirty="0">
                <a:solidFill>
                  <a:prstClr val="black"/>
                </a:solidFill>
                <a:latin typeface="Corbel" panose="020B0503020204020204"/>
              </a:rPr>
              <a:t>For prayer/reflection</a:t>
            </a:r>
          </a:p>
          <a:p>
            <a:pPr defTabSz="342900"/>
            <a:r>
              <a:rPr lang="en-GB" sz="2100" dirty="0">
                <a:solidFill>
                  <a:prstClr val="black"/>
                </a:solidFill>
                <a:latin typeface="Corbel" panose="020B0503020204020204"/>
              </a:rPr>
              <a:t>In a crowded curriculum</a:t>
            </a:r>
          </a:p>
          <a:p>
            <a:pPr defTabSz="342900"/>
            <a:r>
              <a:rPr lang="en-GB" sz="2100" dirty="0">
                <a:solidFill>
                  <a:prstClr val="black"/>
                </a:solidFill>
                <a:latin typeface="Corbel" panose="020B0503020204020204"/>
              </a:rPr>
              <a:t>To explore without a pre-determined outcome</a:t>
            </a:r>
          </a:p>
          <a:p>
            <a:pPr defTabSz="342900"/>
            <a:r>
              <a:rPr lang="en-GB" sz="2100" dirty="0">
                <a:solidFill>
                  <a:prstClr val="black"/>
                </a:solidFill>
                <a:latin typeface="Corbel" panose="020B0503020204020204"/>
              </a:rPr>
              <a:t>Pause Days</a:t>
            </a:r>
          </a:p>
        </p:txBody>
      </p:sp>
    </p:spTree>
    <p:extLst>
      <p:ext uri="{BB962C8B-B14F-4D97-AF65-F5344CB8AC3E}">
        <p14:creationId xmlns:p14="http://schemas.microsoft.com/office/powerpoint/2010/main" val="1216734123"/>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71092D16-14DA-4606-831F-0DB3EEECB9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10" cy="5143501"/>
            <a:chOff x="1320800" y="0"/>
            <a:chExt cx="2436813" cy="6858001"/>
          </a:xfrm>
        </p:grpSpPr>
        <p:sp>
          <p:nvSpPr>
            <p:cNvPr id="54" name="Freeform 6">
              <a:extLst>
                <a:ext uri="{FF2B5EF4-FFF2-40B4-BE49-F238E27FC236}">
                  <a16:creationId xmlns:a16="http://schemas.microsoft.com/office/drawing/2014/main" id="{81806E72-5EFD-4407-B492-2EBC71FF5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55" name="Freeform 7">
              <a:extLst>
                <a:ext uri="{FF2B5EF4-FFF2-40B4-BE49-F238E27FC236}">
                  <a16:creationId xmlns:a16="http://schemas.microsoft.com/office/drawing/2014/main" id="{BA81CA3B-9A2E-4F71-BF99-2C58BA76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56" name="Freeform 8">
              <a:extLst>
                <a:ext uri="{FF2B5EF4-FFF2-40B4-BE49-F238E27FC236}">
                  <a16:creationId xmlns:a16="http://schemas.microsoft.com/office/drawing/2014/main" id="{D00EF4F3-D70F-44D5-A71C-69C3FA0D28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7" name="Freeform 9">
              <a:extLst>
                <a:ext uri="{FF2B5EF4-FFF2-40B4-BE49-F238E27FC236}">
                  <a16:creationId xmlns:a16="http://schemas.microsoft.com/office/drawing/2014/main" id="{2CC930FA-FD42-4EF1-A9AB-0F9C302383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8" name="Freeform 10">
              <a:extLst>
                <a:ext uri="{FF2B5EF4-FFF2-40B4-BE49-F238E27FC236}">
                  <a16:creationId xmlns:a16="http://schemas.microsoft.com/office/drawing/2014/main" id="{F18F276C-D13F-46CF-9880-2050C2DBF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9" name="Freeform 11">
              <a:extLst>
                <a:ext uri="{FF2B5EF4-FFF2-40B4-BE49-F238E27FC236}">
                  <a16:creationId xmlns:a16="http://schemas.microsoft.com/office/drawing/2014/main" id="{EAB50995-FA10-4035-B16D-7D3989B2B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61" name="Rectangle 60">
            <a:extLst>
              <a:ext uri="{FF2B5EF4-FFF2-40B4-BE49-F238E27FC236}">
                <a16:creationId xmlns:a16="http://schemas.microsoft.com/office/drawing/2014/main" id="{94C52C56-BEF2-4E22-8C8E-A7AC96B0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63" name="Freeform: Shape 6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3302782" cy="51435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defTabSz="342900">
              <a:defRPr/>
            </a:pPr>
            <a:endParaRPr lang="en-US" sz="1350">
              <a:solidFill>
                <a:prstClr val="black"/>
              </a:solidFill>
              <a:latin typeface="Corbel" panose="020B0503020204020204"/>
            </a:endParaRPr>
          </a:p>
        </p:txBody>
      </p:sp>
      <p:sp>
        <p:nvSpPr>
          <p:cNvPr id="2" name="Title 1">
            <a:extLst>
              <a:ext uri="{FF2B5EF4-FFF2-40B4-BE49-F238E27FC236}">
                <a16:creationId xmlns:a16="http://schemas.microsoft.com/office/drawing/2014/main" id="{0E0A3B8E-A578-4BBF-9EAC-3583EC3867B7}"/>
              </a:ext>
            </a:extLst>
          </p:cNvPr>
          <p:cNvSpPr>
            <a:spLocks noGrp="1"/>
          </p:cNvSpPr>
          <p:nvPr>
            <p:ph type="title"/>
          </p:nvPr>
        </p:nvSpPr>
        <p:spPr>
          <a:xfrm>
            <a:off x="401266" y="514350"/>
            <a:ext cx="1979972" cy="3829050"/>
          </a:xfrm>
        </p:spPr>
        <p:txBody>
          <a:bodyPr vert="horz" lIns="68580" tIns="34290" rIns="68580" bIns="34290" rtlCol="0" anchor="ctr">
            <a:normAutofit/>
          </a:bodyPr>
          <a:lstStyle/>
          <a:p>
            <a:r>
              <a:rPr lang="en-US">
                <a:solidFill>
                  <a:srgbClr val="FFFFFF"/>
                </a:solidFill>
              </a:rPr>
              <a:t>Practices which can develop spiritual awareness</a:t>
            </a:r>
          </a:p>
        </p:txBody>
      </p:sp>
      <p:grpSp>
        <p:nvGrpSpPr>
          <p:cNvPr id="65" name="Group 6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10" cy="5143501"/>
            <a:chOff x="1320800" y="0"/>
            <a:chExt cx="2436813" cy="6858001"/>
          </a:xfrm>
        </p:grpSpPr>
        <p:sp>
          <p:nvSpPr>
            <p:cNvPr id="6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6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6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7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7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34" name="Content Placeholder 2">
            <a:extLst>
              <a:ext uri="{FF2B5EF4-FFF2-40B4-BE49-F238E27FC236}">
                <a16:creationId xmlns:a16="http://schemas.microsoft.com/office/drawing/2014/main" id="{9A3161A1-3E38-45E2-B41B-2ED464B48301}"/>
              </a:ext>
            </a:extLst>
          </p:cNvPr>
          <p:cNvGraphicFramePr>
            <a:graphicFrameLocks noGrp="1"/>
          </p:cNvGraphicFramePr>
          <p:nvPr>
            <p:ph sz="half" idx="1"/>
          </p:nvPr>
        </p:nvGraphicFramePr>
        <p:xfrm>
          <a:off x="3406022" y="514351"/>
          <a:ext cx="5533991" cy="432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9807020"/>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73" name="Group 57">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10" cy="5143501"/>
            <a:chOff x="1320800" y="0"/>
            <a:chExt cx="2436813" cy="6858001"/>
          </a:xfrm>
        </p:grpSpPr>
        <p:sp>
          <p:nvSpPr>
            <p:cNvPr id="59"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60"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61"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2"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3"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64"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pSp>
        <p:nvGrpSpPr>
          <p:cNvPr id="66" name="Group 65">
            <a:extLst>
              <a:ext uri="{FF2B5EF4-FFF2-40B4-BE49-F238E27FC236}">
                <a16:creationId xmlns:a16="http://schemas.microsoft.com/office/drawing/2014/main" id="{28A4A409-9242-444A-AC1F-809866828B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10" cy="5143501"/>
            <a:chOff x="1320800" y="0"/>
            <a:chExt cx="2436813" cy="6858001"/>
          </a:xfrm>
        </p:grpSpPr>
        <p:sp>
          <p:nvSpPr>
            <p:cNvPr id="67" name="Freeform 6">
              <a:extLst>
                <a:ext uri="{FF2B5EF4-FFF2-40B4-BE49-F238E27FC236}">
                  <a16:creationId xmlns:a16="http://schemas.microsoft.com/office/drawing/2014/main" id="{ABF65108-5AB6-40BD-BCAF-526D8E309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68" name="Freeform 7">
              <a:extLst>
                <a:ext uri="{FF2B5EF4-FFF2-40B4-BE49-F238E27FC236}">
                  <a16:creationId xmlns:a16="http://schemas.microsoft.com/office/drawing/2014/main" id="{C77C904B-BC3A-472F-BB70-8750D41E4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69" name="Freeform 8">
              <a:extLst>
                <a:ext uri="{FF2B5EF4-FFF2-40B4-BE49-F238E27FC236}">
                  <a16:creationId xmlns:a16="http://schemas.microsoft.com/office/drawing/2014/main" id="{E910D569-2CFD-4010-B886-2F31BB8EC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70" name="Freeform 9">
              <a:extLst>
                <a:ext uri="{FF2B5EF4-FFF2-40B4-BE49-F238E27FC236}">
                  <a16:creationId xmlns:a16="http://schemas.microsoft.com/office/drawing/2014/main" id="{5A816932-FBAD-46C0-AA92-336589A5A9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71" name="Freeform 10">
              <a:extLst>
                <a:ext uri="{FF2B5EF4-FFF2-40B4-BE49-F238E27FC236}">
                  <a16:creationId xmlns:a16="http://schemas.microsoft.com/office/drawing/2014/main" id="{3D914BDD-E5E0-4DFB-8072-5B498F94A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72" name="Freeform 11">
              <a:extLst>
                <a:ext uri="{FF2B5EF4-FFF2-40B4-BE49-F238E27FC236}">
                  <a16:creationId xmlns:a16="http://schemas.microsoft.com/office/drawing/2014/main" id="{ED9E392E-46C2-4B84-A121-9B2BC452F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74" name="Rounded Rectangle 16">
            <a:extLst>
              <a:ext uri="{FF2B5EF4-FFF2-40B4-BE49-F238E27FC236}">
                <a16:creationId xmlns:a16="http://schemas.microsoft.com/office/drawing/2014/main" id="{21ECAAB0-702B-4C08-B30F-0AFAC3479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871" y="486698"/>
            <a:ext cx="5161397" cy="3923973"/>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dirty="0">
              <a:solidFill>
                <a:prstClr val="white"/>
              </a:solidFill>
              <a:latin typeface="Corbel" panose="020B0503020204020204"/>
            </a:endParaRPr>
          </a:p>
        </p:txBody>
      </p:sp>
      <p:sp>
        <p:nvSpPr>
          <p:cNvPr id="2" name="Title 1">
            <a:extLst>
              <a:ext uri="{FF2B5EF4-FFF2-40B4-BE49-F238E27FC236}">
                <a16:creationId xmlns:a16="http://schemas.microsoft.com/office/drawing/2014/main" id="{E95DCC0F-D7A4-4DDD-AE4A-B74C19F1A385}"/>
              </a:ext>
            </a:extLst>
          </p:cNvPr>
          <p:cNvSpPr>
            <a:spLocks noGrp="1"/>
          </p:cNvSpPr>
          <p:nvPr>
            <p:ph type="title"/>
          </p:nvPr>
        </p:nvSpPr>
        <p:spPr>
          <a:xfrm>
            <a:off x="1113234" y="514351"/>
            <a:ext cx="2109289" cy="1314449"/>
          </a:xfrm>
        </p:spPr>
        <p:txBody>
          <a:bodyPr vert="horz" lIns="68580" tIns="34290" rIns="68580" bIns="34290" rtlCol="0" anchor="ctr">
            <a:normAutofit/>
          </a:bodyPr>
          <a:lstStyle/>
          <a:p>
            <a:r>
              <a:rPr lang="en-US" sz="2400" dirty="0"/>
              <a:t>Creating the Connections</a:t>
            </a:r>
          </a:p>
        </p:txBody>
      </p:sp>
      <p:sp>
        <p:nvSpPr>
          <p:cNvPr id="4" name="Text Placeholder 3">
            <a:extLst>
              <a:ext uri="{FF2B5EF4-FFF2-40B4-BE49-F238E27FC236}">
                <a16:creationId xmlns:a16="http://schemas.microsoft.com/office/drawing/2014/main" id="{A63E66B9-2652-449A-80EB-3CCED159C65F}"/>
              </a:ext>
            </a:extLst>
          </p:cNvPr>
          <p:cNvSpPr>
            <a:spLocks noGrp="1"/>
          </p:cNvSpPr>
          <p:nvPr>
            <p:ph type="body" sz="half" idx="2"/>
          </p:nvPr>
        </p:nvSpPr>
        <p:spPr>
          <a:xfrm>
            <a:off x="1113233" y="2000250"/>
            <a:ext cx="2109290" cy="2343151"/>
          </a:xfrm>
        </p:spPr>
        <p:txBody>
          <a:bodyPr vert="horz" lIns="68580" tIns="34290" rIns="68580" bIns="34290" rtlCol="0" anchor="ctr">
            <a:normAutofit/>
          </a:bodyPr>
          <a:lstStyle/>
          <a:p>
            <a:pPr algn="l"/>
            <a:endParaRPr lang="en-US" sz="1350" dirty="0"/>
          </a:p>
        </p:txBody>
      </p:sp>
      <p:pic>
        <p:nvPicPr>
          <p:cNvPr id="7" name="Content Placeholder 6" descr="A close up of a stool&#10;&#10;Description automatically generated">
            <a:extLst>
              <a:ext uri="{FF2B5EF4-FFF2-40B4-BE49-F238E27FC236}">
                <a16:creationId xmlns:a16="http://schemas.microsoft.com/office/drawing/2014/main" id="{F7E122D6-BEA4-4B1D-BBF0-ADDB2BC6A124}"/>
              </a:ext>
            </a:extLst>
          </p:cNvPr>
          <p:cNvPicPr>
            <a:picLocks noGrp="1" noChangeAspect="1"/>
          </p:cNvPicPr>
          <p:nvPr>
            <p:ph idx="1"/>
          </p:nvPr>
        </p:nvPicPr>
        <p:blipFill>
          <a:blip r:embed="rId4"/>
          <a:stretch>
            <a:fillRect/>
          </a:stretch>
        </p:blipFill>
        <p:spPr>
          <a:xfrm>
            <a:off x="4001165" y="523153"/>
            <a:ext cx="4096817" cy="3851604"/>
          </a:xfrm>
        </p:spPr>
      </p:pic>
    </p:spTree>
    <p:extLst>
      <p:ext uri="{BB962C8B-B14F-4D97-AF65-F5344CB8AC3E}">
        <p14:creationId xmlns:p14="http://schemas.microsoft.com/office/powerpoint/2010/main" val="3568152182"/>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5" y="-3572"/>
            <a:ext cx="3761184" cy="5147072"/>
            <a:chOff x="2928938" y="-4763"/>
            <a:chExt cx="5014912" cy="6862763"/>
          </a:xfrm>
        </p:grpSpPr>
        <p:sp>
          <p:nvSpPr>
            <p:cNvPr id="10"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EF08599-3FED-4288-A20D-E7BCAC3B8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dirty="0">
              <a:solidFill>
                <a:prstClr val="white"/>
              </a:solidFill>
              <a:latin typeface="Corbel" panose="020B0503020204020204"/>
            </a:endParaRPr>
          </a:p>
        </p:txBody>
      </p:sp>
      <p:pic>
        <p:nvPicPr>
          <p:cNvPr id="4" name="Content Placeholder 3">
            <a:extLst>
              <a:ext uri="{FF2B5EF4-FFF2-40B4-BE49-F238E27FC236}">
                <a16:creationId xmlns:a16="http://schemas.microsoft.com/office/drawing/2014/main" id="{8027D718-CFCD-4560-AD79-8A153D796ED7}"/>
              </a:ext>
            </a:extLst>
          </p:cNvPr>
          <p:cNvPicPr>
            <a:picLocks noGrp="1" noChangeAspect="1"/>
          </p:cNvPicPr>
          <p:nvPr>
            <p:ph idx="1"/>
          </p:nvPr>
        </p:nvPicPr>
        <p:blipFill rotWithShape="1">
          <a:blip r:embed="rId4"/>
          <a:srcRect t="20719" r="9091"/>
          <a:stretch/>
        </p:blipFill>
        <p:spPr>
          <a:xfrm>
            <a:off x="15" y="7"/>
            <a:ext cx="9143985" cy="5143493"/>
          </a:xfrm>
          <a:prstGeom prst="rect">
            <a:avLst/>
          </a:prstGeom>
        </p:spPr>
      </p:pic>
      <p:sp>
        <p:nvSpPr>
          <p:cNvPr id="19" name="Freeform 13">
            <a:extLst>
              <a:ext uri="{FF2B5EF4-FFF2-40B4-BE49-F238E27FC236}">
                <a16:creationId xmlns:a16="http://schemas.microsoft.com/office/drawing/2014/main" id="{C884A6B2-90E9-4BDB-8503-71AC02D39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700" y="-12700"/>
            <a:ext cx="5505450" cy="516255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600" h="6883400">
                <a:moveTo>
                  <a:pt x="5427133" y="8466"/>
                </a:moveTo>
                <a:lnTo>
                  <a:pt x="4783666" y="2573866"/>
                </a:lnTo>
                <a:lnTo>
                  <a:pt x="7340600" y="6874933"/>
                </a:lnTo>
                <a:lnTo>
                  <a:pt x="0" y="6883400"/>
                </a:lnTo>
                <a:lnTo>
                  <a:pt x="8466" y="0"/>
                </a:lnTo>
                <a:lnTo>
                  <a:pt x="5427133"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orbel" panose="020B0503020204020204"/>
            </a:endParaRPr>
          </a:p>
        </p:txBody>
      </p:sp>
      <p:sp>
        <p:nvSpPr>
          <p:cNvPr id="2" name="Title 1">
            <a:extLst>
              <a:ext uri="{FF2B5EF4-FFF2-40B4-BE49-F238E27FC236}">
                <a16:creationId xmlns:a16="http://schemas.microsoft.com/office/drawing/2014/main" id="{182A9B8A-9705-4CDF-A39B-F8EB3F242EBF}"/>
              </a:ext>
            </a:extLst>
          </p:cNvPr>
          <p:cNvSpPr>
            <a:spLocks noGrp="1"/>
          </p:cNvSpPr>
          <p:nvPr>
            <p:ph type="title"/>
          </p:nvPr>
        </p:nvSpPr>
        <p:spPr>
          <a:xfrm>
            <a:off x="514350" y="1225550"/>
            <a:ext cx="3060699" cy="2482851"/>
          </a:xfrm>
        </p:spPr>
        <p:txBody>
          <a:bodyPr vert="horz" lIns="68580" tIns="34290" rIns="68580" bIns="34290" rtlCol="0" anchor="b">
            <a:normAutofit/>
          </a:bodyPr>
          <a:lstStyle/>
          <a:p>
            <a:pPr algn="l">
              <a:lnSpc>
                <a:spcPct val="90000"/>
              </a:lnSpc>
            </a:pPr>
            <a:br>
              <a:rPr lang="en-US" sz="3450" dirty="0">
                <a:solidFill>
                  <a:schemeClr val="bg1"/>
                </a:solidFill>
              </a:rPr>
            </a:br>
            <a:r>
              <a:rPr lang="en-US" sz="3450" dirty="0">
                <a:solidFill>
                  <a:schemeClr val="bg1"/>
                </a:solidFill>
              </a:rPr>
              <a:t>What gets in the way of spiritual flourishing?</a:t>
            </a:r>
          </a:p>
        </p:txBody>
      </p:sp>
      <p:grpSp>
        <p:nvGrpSpPr>
          <p:cNvPr id="21" name="Group 20">
            <a:extLst>
              <a:ext uri="{FF2B5EF4-FFF2-40B4-BE49-F238E27FC236}">
                <a16:creationId xmlns:a16="http://schemas.microsoft.com/office/drawing/2014/main" id="{E9046BC8-D404-4E7D-9202-A07F3FDD38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48075" y="-3572"/>
            <a:ext cx="3761184" cy="5147072"/>
            <a:chOff x="2928938" y="-4763"/>
            <a:chExt cx="5014912" cy="6862763"/>
          </a:xfrm>
        </p:grpSpPr>
        <p:sp>
          <p:nvSpPr>
            <p:cNvPr id="22" name="Freeform 6">
              <a:extLst>
                <a:ext uri="{FF2B5EF4-FFF2-40B4-BE49-F238E27FC236}">
                  <a16:creationId xmlns:a16="http://schemas.microsoft.com/office/drawing/2014/main" id="{4C202215-4C35-450D-9F60-671C8F8DE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a:extLst>
                <a:ext uri="{FF2B5EF4-FFF2-40B4-BE49-F238E27FC236}">
                  <a16:creationId xmlns:a16="http://schemas.microsoft.com/office/drawing/2014/main" id="{F1A5BA8A-AEB4-4BCB-B86C-3F6A8E229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a:extLst>
                <a:ext uri="{FF2B5EF4-FFF2-40B4-BE49-F238E27FC236}">
                  <a16:creationId xmlns:a16="http://schemas.microsoft.com/office/drawing/2014/main" id="{28AC2443-05F0-41CD-8D4A-63DE144F8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a:extLst>
                <a:ext uri="{FF2B5EF4-FFF2-40B4-BE49-F238E27FC236}">
                  <a16:creationId xmlns:a16="http://schemas.microsoft.com/office/drawing/2014/main" id="{33E32F17-ED99-4969-B4D6-10A987D73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a:extLst>
                <a:ext uri="{FF2B5EF4-FFF2-40B4-BE49-F238E27FC236}">
                  <a16:creationId xmlns:a16="http://schemas.microsoft.com/office/drawing/2014/main" id="{5599A813-8424-4E53-95CA-85BF5470D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a:extLst>
                <a:ext uri="{FF2B5EF4-FFF2-40B4-BE49-F238E27FC236}">
                  <a16:creationId xmlns:a16="http://schemas.microsoft.com/office/drawing/2014/main" id="{52431A4F-4662-480B-8AD3-394EACD7E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Tree>
    <p:extLst>
      <p:ext uri="{BB962C8B-B14F-4D97-AF65-F5344CB8AC3E}">
        <p14:creationId xmlns:p14="http://schemas.microsoft.com/office/powerpoint/2010/main" val="3941966209"/>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10" cy="5143501"/>
            <a:chOff x="1320800" y="0"/>
            <a:chExt cx="2436813" cy="6858001"/>
          </a:xfrm>
        </p:grpSpPr>
        <p:sp>
          <p:nvSpPr>
            <p:cNvPr id="66"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67"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68"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9"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70"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71"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73" name="Rectangle 72">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dirty="0">
              <a:solidFill>
                <a:prstClr val="white"/>
              </a:solidFill>
              <a:latin typeface="Corbel" panose="020B0503020204020204"/>
            </a:endParaRPr>
          </a:p>
        </p:txBody>
      </p:sp>
      <p:pic>
        <p:nvPicPr>
          <p:cNvPr id="8" name="Picture 7"/>
          <p:cNvPicPr>
            <a:picLocks noChangeAspect="1"/>
          </p:cNvPicPr>
          <p:nvPr/>
        </p:nvPicPr>
        <p:blipFill rotWithShape="1">
          <a:blip r:embed="rId4"/>
          <a:srcRect r="1" b="13614"/>
          <a:stretch/>
        </p:blipFill>
        <p:spPr>
          <a:xfrm>
            <a:off x="5169693" y="7"/>
            <a:ext cx="3974308" cy="5143493"/>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75" name="Group 74">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0"/>
            <a:ext cx="1827610" cy="5143501"/>
            <a:chOff x="1320800" y="0"/>
            <a:chExt cx="2436813" cy="6858001"/>
          </a:xfrm>
        </p:grpSpPr>
        <p:sp>
          <p:nvSpPr>
            <p:cNvPr id="76"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77"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78"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79"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80"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81"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p:cNvSpPr>
            <a:spLocks noGrp="1"/>
          </p:cNvSpPr>
          <p:nvPr>
            <p:ph type="title"/>
          </p:nvPr>
        </p:nvSpPr>
        <p:spPr>
          <a:xfrm>
            <a:off x="529036" y="221458"/>
            <a:ext cx="3945510" cy="1314449"/>
          </a:xfrm>
        </p:spPr>
        <p:txBody>
          <a:bodyPr vert="horz" lIns="68580" tIns="34290" rIns="68580" bIns="34290" rtlCol="0" anchor="ctr">
            <a:normAutofit/>
          </a:bodyPr>
          <a:lstStyle/>
          <a:p>
            <a:pPr algn="l"/>
            <a:r>
              <a:rPr lang="en-US" dirty="0"/>
              <a:t>Getting in the way of spiritual flourishing</a:t>
            </a:r>
          </a:p>
        </p:txBody>
      </p:sp>
      <p:sp>
        <p:nvSpPr>
          <p:cNvPr id="7" name="Content Placeholder 6"/>
          <p:cNvSpPr>
            <a:spLocks noGrp="1"/>
          </p:cNvSpPr>
          <p:nvPr>
            <p:ph sz="half" idx="2"/>
          </p:nvPr>
        </p:nvSpPr>
        <p:spPr>
          <a:xfrm>
            <a:off x="495697" y="2168128"/>
            <a:ext cx="3945510" cy="2343151"/>
          </a:xfrm>
        </p:spPr>
        <p:txBody>
          <a:bodyPr vert="horz" lIns="68580" tIns="34290" rIns="68580" bIns="34290" rtlCol="0" anchor="ctr">
            <a:noAutofit/>
          </a:bodyPr>
          <a:lstStyle/>
          <a:p>
            <a:pPr>
              <a:lnSpc>
                <a:spcPct val="90000"/>
              </a:lnSpc>
            </a:pPr>
            <a:r>
              <a:rPr lang="en-US" sz="1800" b="1" dirty="0"/>
              <a:t>Material pursuit</a:t>
            </a:r>
          </a:p>
          <a:p>
            <a:pPr lvl="1">
              <a:lnSpc>
                <a:spcPct val="90000"/>
              </a:lnSpc>
            </a:pPr>
            <a:r>
              <a:rPr lang="en-US" sz="1800" dirty="0"/>
              <a:t>Disconnection with Other</a:t>
            </a:r>
          </a:p>
          <a:p>
            <a:pPr lvl="1">
              <a:lnSpc>
                <a:spcPct val="90000"/>
              </a:lnSpc>
            </a:pPr>
            <a:r>
              <a:rPr lang="en-US" sz="1800" dirty="0"/>
              <a:t>Affirmation in material excess</a:t>
            </a:r>
          </a:p>
          <a:p>
            <a:pPr>
              <a:lnSpc>
                <a:spcPct val="90000"/>
              </a:lnSpc>
            </a:pPr>
            <a:r>
              <a:rPr lang="en-US" sz="1800" b="1" dirty="0"/>
              <a:t>Trivialising</a:t>
            </a:r>
          </a:p>
          <a:p>
            <a:pPr lvl="1">
              <a:lnSpc>
                <a:spcPct val="90000"/>
              </a:lnSpc>
            </a:pPr>
            <a:r>
              <a:rPr lang="en-US" sz="1800" dirty="0"/>
              <a:t>Masking of inner feelings and values</a:t>
            </a:r>
          </a:p>
          <a:p>
            <a:pPr lvl="0">
              <a:lnSpc>
                <a:spcPct val="90000"/>
              </a:lnSpc>
            </a:pPr>
            <a:r>
              <a:rPr lang="en-US" sz="1800" b="1" dirty="0"/>
              <a:t>Lack of time</a:t>
            </a:r>
          </a:p>
          <a:p>
            <a:pPr lvl="1">
              <a:lnSpc>
                <a:spcPct val="90000"/>
              </a:lnSpc>
            </a:pPr>
            <a:r>
              <a:rPr lang="en-US" sz="1800" dirty="0"/>
              <a:t>Busyness of adults</a:t>
            </a:r>
          </a:p>
          <a:p>
            <a:pPr lvl="1">
              <a:lnSpc>
                <a:spcPct val="90000"/>
              </a:lnSpc>
            </a:pPr>
            <a:r>
              <a:rPr lang="en-US" sz="1800" dirty="0"/>
              <a:t>Lack of space for stillness and listening</a:t>
            </a:r>
          </a:p>
        </p:txBody>
      </p:sp>
    </p:spTree>
    <p:extLst>
      <p:ext uri="{BB962C8B-B14F-4D97-AF65-F5344CB8AC3E}">
        <p14:creationId xmlns:p14="http://schemas.microsoft.com/office/powerpoint/2010/main" val="376127222"/>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CD2F605-77BD-4D9C-BC95-97EB75D69D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5" y="-3572"/>
            <a:ext cx="3761184" cy="5147072"/>
            <a:chOff x="2928938" y="-4763"/>
            <a:chExt cx="5014912" cy="6862763"/>
          </a:xfrm>
        </p:grpSpPr>
        <p:sp>
          <p:nvSpPr>
            <p:cNvPr id="12" name="Freeform 6">
              <a:extLst>
                <a:ext uri="{FF2B5EF4-FFF2-40B4-BE49-F238E27FC236}">
                  <a16:creationId xmlns:a16="http://schemas.microsoft.com/office/drawing/2014/main" id="{40259AB5-8B5C-4CD4-AE10-7A177BB73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3" name="Freeform 7">
              <a:extLst>
                <a:ext uri="{FF2B5EF4-FFF2-40B4-BE49-F238E27FC236}">
                  <a16:creationId xmlns:a16="http://schemas.microsoft.com/office/drawing/2014/main" id="{DB110D97-363A-40D5-98E8-D367DFCFB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4" name="Freeform 9">
              <a:extLst>
                <a:ext uri="{FF2B5EF4-FFF2-40B4-BE49-F238E27FC236}">
                  <a16:creationId xmlns:a16="http://schemas.microsoft.com/office/drawing/2014/main" id="{30DC9DB4-96D0-47E9-A6E5-1590DED84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5" name="Freeform 10">
              <a:extLst>
                <a:ext uri="{FF2B5EF4-FFF2-40B4-BE49-F238E27FC236}">
                  <a16:creationId xmlns:a16="http://schemas.microsoft.com/office/drawing/2014/main" id="{8CA317D7-424B-4887-BEDF-18EF7915C5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6" name="Freeform 11">
              <a:extLst>
                <a:ext uri="{FF2B5EF4-FFF2-40B4-BE49-F238E27FC236}">
                  <a16:creationId xmlns:a16="http://schemas.microsoft.com/office/drawing/2014/main" id="{ACF40F67-B16B-4E7F-A595-0EF370063D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7" name="Freeform 12">
              <a:extLst>
                <a:ext uri="{FF2B5EF4-FFF2-40B4-BE49-F238E27FC236}">
                  <a16:creationId xmlns:a16="http://schemas.microsoft.com/office/drawing/2014/main" id="{EB2264F1-4BB6-4403-A681-A463AA730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9" name="Rectangle 18">
            <a:extLst>
              <a:ext uri="{FF2B5EF4-FFF2-40B4-BE49-F238E27FC236}">
                <a16:creationId xmlns:a16="http://schemas.microsoft.com/office/drawing/2014/main" id="{A8ACD999-13D5-4625-8971-08C2DE018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orbel" panose="020B0503020204020204"/>
            </a:endParaRPr>
          </a:p>
        </p:txBody>
      </p:sp>
      <p:pic>
        <p:nvPicPr>
          <p:cNvPr id="5" name="Content Placeholder 4">
            <a:extLst>
              <a:ext uri="{FF2B5EF4-FFF2-40B4-BE49-F238E27FC236}">
                <a16:creationId xmlns:a16="http://schemas.microsoft.com/office/drawing/2014/main" id="{246A6852-6E2B-4CFB-A8D9-ADE5673337E7}"/>
              </a:ext>
            </a:extLst>
          </p:cNvPr>
          <p:cNvPicPr>
            <a:picLocks noGrp="1" noChangeAspect="1"/>
          </p:cNvPicPr>
          <p:nvPr>
            <p:ph sz="half" idx="1"/>
          </p:nvPr>
        </p:nvPicPr>
        <p:blipFill rotWithShape="1">
          <a:blip r:embed="rId3"/>
          <a:srcRect l="12769" r="24515"/>
          <a:stretch/>
        </p:blipFill>
        <p:spPr>
          <a:xfrm>
            <a:off x="3409245" y="7"/>
            <a:ext cx="5734755" cy="5143493"/>
          </a:xfrm>
          <a:custGeom>
            <a:avLst/>
            <a:gdLst>
              <a:gd name="connsiteX0" fmla="*/ 635077 w 7646340"/>
              <a:gd name="connsiteY0" fmla="*/ 0 h 6858000"/>
              <a:gd name="connsiteX1" fmla="*/ 7646340 w 7646340"/>
              <a:gd name="connsiteY1" fmla="*/ 0 h 6858000"/>
              <a:gd name="connsiteX2" fmla="*/ 7646340 w 7646340"/>
              <a:gd name="connsiteY2" fmla="*/ 6858000 h 6858000"/>
              <a:gd name="connsiteX3" fmla="*/ 1925271 w 7646340"/>
              <a:gd name="connsiteY3" fmla="*/ 6858000 h 6858000"/>
              <a:gd name="connsiteX4" fmla="*/ 2445 w 7646340"/>
              <a:gd name="connsiteY4" fmla="*/ 2512588 h 6858000"/>
              <a:gd name="connsiteX5" fmla="*/ 0 w 7646340"/>
              <a:gd name="connsiteY5" fmla="*/ 25136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6340" h="6858000">
                <a:moveTo>
                  <a:pt x="635077" y="0"/>
                </a:moveTo>
                <a:lnTo>
                  <a:pt x="7646340" y="0"/>
                </a:lnTo>
                <a:lnTo>
                  <a:pt x="7646340" y="6858000"/>
                </a:lnTo>
                <a:lnTo>
                  <a:pt x="1925271" y="6858000"/>
                </a:lnTo>
                <a:lnTo>
                  <a:pt x="2445" y="2512588"/>
                </a:lnTo>
                <a:lnTo>
                  <a:pt x="0" y="2513671"/>
                </a:lnTo>
                <a:close/>
              </a:path>
            </a:pathLst>
          </a:custGeom>
        </p:spPr>
      </p:pic>
      <p:sp>
        <p:nvSpPr>
          <p:cNvPr id="21" name="Freeform 8">
            <a:extLst>
              <a:ext uri="{FF2B5EF4-FFF2-40B4-BE49-F238E27FC236}">
                <a16:creationId xmlns:a16="http://schemas.microsoft.com/office/drawing/2014/main" id="{B512E719-5663-49B6-B093-E662B417E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700" y="-12700"/>
            <a:ext cx="5505450" cy="516255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600" h="6883400">
                <a:moveTo>
                  <a:pt x="5427133" y="8466"/>
                </a:moveTo>
                <a:lnTo>
                  <a:pt x="4783666" y="2573866"/>
                </a:lnTo>
                <a:lnTo>
                  <a:pt x="7340600" y="6874933"/>
                </a:lnTo>
                <a:lnTo>
                  <a:pt x="0" y="6883400"/>
                </a:lnTo>
                <a:lnTo>
                  <a:pt x="8466" y="0"/>
                </a:lnTo>
                <a:lnTo>
                  <a:pt x="5427133"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orbel" panose="020B0503020204020204"/>
            </a:endParaRPr>
          </a:p>
        </p:txBody>
      </p:sp>
      <p:pic>
        <p:nvPicPr>
          <p:cNvPr id="6" name="Content Placeholder 5">
            <a:extLst>
              <a:ext uri="{FF2B5EF4-FFF2-40B4-BE49-F238E27FC236}">
                <a16:creationId xmlns:a16="http://schemas.microsoft.com/office/drawing/2014/main" id="{855EE647-B579-4FB1-AD25-7FCA24A5BBD0}"/>
              </a:ext>
            </a:extLst>
          </p:cNvPr>
          <p:cNvPicPr>
            <a:picLocks noGrp="1" noChangeAspect="1"/>
          </p:cNvPicPr>
          <p:nvPr>
            <p:ph sz="half" idx="2"/>
          </p:nvPr>
        </p:nvPicPr>
        <p:blipFill rotWithShape="1">
          <a:blip r:embed="rId4"/>
          <a:srcRect l="29659" r="17266"/>
          <a:stretch/>
        </p:blipFill>
        <p:spPr>
          <a:xfrm>
            <a:off x="15" y="7"/>
            <a:ext cx="4853181" cy="5143493"/>
          </a:xfrm>
          <a:custGeom>
            <a:avLst/>
            <a:gdLst>
              <a:gd name="connsiteX0" fmla="*/ 0 w 6470928"/>
              <a:gd name="connsiteY0" fmla="*/ 0 h 6858000"/>
              <a:gd name="connsiteX1" fmla="*/ 5180733 w 6470928"/>
              <a:gd name="connsiteY1" fmla="*/ 0 h 6858000"/>
              <a:gd name="connsiteX2" fmla="*/ 4548412 w 6470928"/>
              <a:gd name="connsiteY2" fmla="*/ 2502760 h 6858000"/>
              <a:gd name="connsiteX3" fmla="*/ 4562355 w 6470928"/>
              <a:gd name="connsiteY3" fmla="*/ 2506282 h 6858000"/>
              <a:gd name="connsiteX4" fmla="*/ 4548102 w 6470928"/>
              <a:gd name="connsiteY4" fmla="*/ 2512589 h 6858000"/>
              <a:gd name="connsiteX5" fmla="*/ 6470928 w 6470928"/>
              <a:gd name="connsiteY5" fmla="*/ 6858000 h 6858000"/>
              <a:gd name="connsiteX6" fmla="*/ 0 w 64709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928" h="6858000">
                <a:moveTo>
                  <a:pt x="0" y="0"/>
                </a:moveTo>
                <a:lnTo>
                  <a:pt x="5180733" y="0"/>
                </a:lnTo>
                <a:lnTo>
                  <a:pt x="4548412" y="2502760"/>
                </a:lnTo>
                <a:lnTo>
                  <a:pt x="4562355" y="2506282"/>
                </a:lnTo>
                <a:lnTo>
                  <a:pt x="4548102" y="2512589"/>
                </a:lnTo>
                <a:lnTo>
                  <a:pt x="6470928" y="6858000"/>
                </a:lnTo>
                <a:lnTo>
                  <a:pt x="0" y="6858000"/>
                </a:lnTo>
                <a:close/>
              </a:path>
            </a:pathLst>
          </a:custGeom>
        </p:spPr>
      </p:pic>
      <p:sp>
        <p:nvSpPr>
          <p:cNvPr id="2" name="Title 1">
            <a:extLst>
              <a:ext uri="{FF2B5EF4-FFF2-40B4-BE49-F238E27FC236}">
                <a16:creationId xmlns:a16="http://schemas.microsoft.com/office/drawing/2014/main" id="{1DEEA2ED-F7B5-45D5-B125-E32FB055F3F1}"/>
              </a:ext>
            </a:extLst>
          </p:cNvPr>
          <p:cNvSpPr>
            <a:spLocks noGrp="1"/>
          </p:cNvSpPr>
          <p:nvPr>
            <p:ph type="title"/>
          </p:nvPr>
        </p:nvSpPr>
        <p:spPr>
          <a:xfrm>
            <a:off x="514350" y="1225550"/>
            <a:ext cx="3047207" cy="1866900"/>
          </a:xfrm>
          <a:effectLst/>
        </p:spPr>
        <p:txBody>
          <a:bodyPr vert="horz" lIns="68580" tIns="34290" rIns="68580" bIns="34290" rtlCol="0" anchor="b">
            <a:normAutofit/>
          </a:bodyPr>
          <a:lstStyle/>
          <a:p>
            <a:pPr algn="l"/>
            <a:r>
              <a:rPr lang="en-US" sz="4050" dirty="0">
                <a:solidFill>
                  <a:schemeClr val="bg1"/>
                </a:solidFill>
              </a:rPr>
              <a:t>Turning left on the plane</a:t>
            </a:r>
          </a:p>
        </p:txBody>
      </p:sp>
      <p:grpSp>
        <p:nvGrpSpPr>
          <p:cNvPr id="23" name="Group 22">
            <a:extLst>
              <a:ext uri="{FF2B5EF4-FFF2-40B4-BE49-F238E27FC236}">
                <a16:creationId xmlns:a16="http://schemas.microsoft.com/office/drawing/2014/main" id="{5E7D0B7D-36AF-417F-8C99-B1452C7E29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48075" y="-3572"/>
            <a:ext cx="3761184" cy="5147072"/>
            <a:chOff x="2928938" y="-4763"/>
            <a:chExt cx="5014912" cy="6862763"/>
          </a:xfrm>
        </p:grpSpPr>
        <p:sp>
          <p:nvSpPr>
            <p:cNvPr id="24" name="Freeform 6">
              <a:extLst>
                <a:ext uri="{FF2B5EF4-FFF2-40B4-BE49-F238E27FC236}">
                  <a16:creationId xmlns:a16="http://schemas.microsoft.com/office/drawing/2014/main" id="{2A325524-B5E3-4DB5-AF97-518DE9FFB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5" name="Freeform 7">
              <a:extLst>
                <a:ext uri="{FF2B5EF4-FFF2-40B4-BE49-F238E27FC236}">
                  <a16:creationId xmlns:a16="http://schemas.microsoft.com/office/drawing/2014/main" id="{8440E4BE-6F49-4FC4-9838-20C6FD714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6" name="Freeform 12">
              <a:extLst>
                <a:ext uri="{FF2B5EF4-FFF2-40B4-BE49-F238E27FC236}">
                  <a16:creationId xmlns:a16="http://schemas.microsoft.com/office/drawing/2014/main" id="{BC3F7C12-102B-499D-AB48-3B4D9E2A64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7" name="Freeform 13">
              <a:extLst>
                <a:ext uri="{FF2B5EF4-FFF2-40B4-BE49-F238E27FC236}">
                  <a16:creationId xmlns:a16="http://schemas.microsoft.com/office/drawing/2014/main" id="{2EEDF529-A27D-4971-9C72-3919B6012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8" name="Freeform 14">
              <a:extLst>
                <a:ext uri="{FF2B5EF4-FFF2-40B4-BE49-F238E27FC236}">
                  <a16:creationId xmlns:a16="http://schemas.microsoft.com/office/drawing/2014/main" id="{C7BE6017-3E05-4C1C-9CEB-1CF66F05F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9" name="Freeform 15">
              <a:extLst>
                <a:ext uri="{FF2B5EF4-FFF2-40B4-BE49-F238E27FC236}">
                  <a16:creationId xmlns:a16="http://schemas.microsoft.com/office/drawing/2014/main" id="{076C2A2B-9F98-42AE-B069-55D120D7DE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Tree>
    <p:extLst>
      <p:ext uri="{BB962C8B-B14F-4D97-AF65-F5344CB8AC3E}">
        <p14:creationId xmlns:p14="http://schemas.microsoft.com/office/powerpoint/2010/main" val="6755093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B1ED81-9660-4C86-90FC-950C894D3DBB}"/>
              </a:ext>
            </a:extLst>
          </p:cNvPr>
          <p:cNvSpPr>
            <a:spLocks noGrp="1"/>
          </p:cNvSpPr>
          <p:nvPr>
            <p:ph type="title"/>
          </p:nvPr>
        </p:nvSpPr>
        <p:spPr/>
        <p:txBody>
          <a:bodyPr/>
          <a:lstStyle/>
          <a:p>
            <a:pPr algn="l"/>
            <a:r>
              <a:rPr lang="en-GB" dirty="0"/>
              <a:t>The same but different?</a:t>
            </a:r>
          </a:p>
        </p:txBody>
      </p:sp>
      <p:sp>
        <p:nvSpPr>
          <p:cNvPr id="6" name="Text Placeholder 5">
            <a:extLst>
              <a:ext uri="{FF2B5EF4-FFF2-40B4-BE49-F238E27FC236}">
                <a16:creationId xmlns:a16="http://schemas.microsoft.com/office/drawing/2014/main" id="{9F7EC043-DB69-489F-991E-06760C64ABB0}"/>
              </a:ext>
            </a:extLst>
          </p:cNvPr>
          <p:cNvSpPr>
            <a:spLocks noGrp="1"/>
          </p:cNvSpPr>
          <p:nvPr>
            <p:ph type="body" idx="1"/>
          </p:nvPr>
        </p:nvSpPr>
        <p:spPr/>
        <p:txBody>
          <a:bodyPr/>
          <a:lstStyle/>
          <a:p>
            <a:r>
              <a:rPr lang="en-GB" dirty="0"/>
              <a:t>Economy</a:t>
            </a:r>
          </a:p>
        </p:txBody>
      </p:sp>
      <p:sp>
        <p:nvSpPr>
          <p:cNvPr id="7" name="Content Placeholder 6">
            <a:extLst>
              <a:ext uri="{FF2B5EF4-FFF2-40B4-BE49-F238E27FC236}">
                <a16:creationId xmlns:a16="http://schemas.microsoft.com/office/drawing/2014/main" id="{9E4B570A-04D9-41D8-B139-9F561660B60E}"/>
              </a:ext>
            </a:extLst>
          </p:cNvPr>
          <p:cNvSpPr>
            <a:spLocks noGrp="1"/>
          </p:cNvSpPr>
          <p:nvPr>
            <p:ph sz="half" idx="2"/>
          </p:nvPr>
        </p:nvSpPr>
        <p:spPr/>
        <p:txBody>
          <a:bodyPr>
            <a:normAutofit/>
          </a:bodyPr>
          <a:lstStyle/>
          <a:p>
            <a:r>
              <a:rPr lang="en-GB" sz="1800" dirty="0"/>
              <a:t>Cramped</a:t>
            </a:r>
          </a:p>
          <a:p>
            <a:r>
              <a:rPr lang="en-GB" sz="1800" dirty="0"/>
              <a:t>Being given the minimum</a:t>
            </a:r>
          </a:p>
          <a:p>
            <a:r>
              <a:rPr lang="en-GB" sz="1800" dirty="0"/>
              <a:t>Uniformity</a:t>
            </a:r>
          </a:p>
          <a:p>
            <a:r>
              <a:rPr lang="en-GB" sz="1800" dirty="0"/>
              <a:t>Few options</a:t>
            </a:r>
          </a:p>
        </p:txBody>
      </p:sp>
      <p:sp>
        <p:nvSpPr>
          <p:cNvPr id="8" name="Text Placeholder 7">
            <a:extLst>
              <a:ext uri="{FF2B5EF4-FFF2-40B4-BE49-F238E27FC236}">
                <a16:creationId xmlns:a16="http://schemas.microsoft.com/office/drawing/2014/main" id="{598B0430-2CFE-4FBE-88F3-CF3F275E2C8D}"/>
              </a:ext>
            </a:extLst>
          </p:cNvPr>
          <p:cNvSpPr>
            <a:spLocks noGrp="1"/>
          </p:cNvSpPr>
          <p:nvPr>
            <p:ph type="body" sz="quarter" idx="3"/>
          </p:nvPr>
        </p:nvSpPr>
        <p:spPr/>
        <p:txBody>
          <a:bodyPr/>
          <a:lstStyle/>
          <a:p>
            <a:r>
              <a:rPr lang="en-GB" dirty="0"/>
              <a:t>First Class</a:t>
            </a:r>
          </a:p>
        </p:txBody>
      </p:sp>
      <p:sp>
        <p:nvSpPr>
          <p:cNvPr id="9" name="Content Placeholder 8">
            <a:extLst>
              <a:ext uri="{FF2B5EF4-FFF2-40B4-BE49-F238E27FC236}">
                <a16:creationId xmlns:a16="http://schemas.microsoft.com/office/drawing/2014/main" id="{E85C7D12-13B0-440C-9439-C00A96EC4CD9}"/>
              </a:ext>
            </a:extLst>
          </p:cNvPr>
          <p:cNvSpPr>
            <a:spLocks noGrp="1"/>
          </p:cNvSpPr>
          <p:nvPr>
            <p:ph sz="quarter" idx="4"/>
          </p:nvPr>
        </p:nvSpPr>
        <p:spPr/>
        <p:txBody>
          <a:bodyPr>
            <a:normAutofit/>
          </a:bodyPr>
          <a:lstStyle/>
          <a:p>
            <a:r>
              <a:rPr lang="en-GB" sz="1800" dirty="0"/>
              <a:t>Space</a:t>
            </a:r>
          </a:p>
          <a:p>
            <a:r>
              <a:rPr lang="en-GB" sz="1800" dirty="0"/>
              <a:t>Abundance</a:t>
            </a:r>
          </a:p>
          <a:p>
            <a:r>
              <a:rPr lang="en-GB" sz="1800" dirty="0"/>
              <a:t>Attention to detail</a:t>
            </a:r>
          </a:p>
          <a:p>
            <a:r>
              <a:rPr lang="en-GB" sz="1800" dirty="0"/>
              <a:t>Choice</a:t>
            </a:r>
          </a:p>
        </p:txBody>
      </p:sp>
      <p:pic>
        <p:nvPicPr>
          <p:cNvPr id="10" name="Picture 9">
            <a:extLst>
              <a:ext uri="{FF2B5EF4-FFF2-40B4-BE49-F238E27FC236}">
                <a16:creationId xmlns:a16="http://schemas.microsoft.com/office/drawing/2014/main" id="{C33D11E9-0946-40A2-93AA-4317A158B909}"/>
              </a:ext>
            </a:extLst>
          </p:cNvPr>
          <p:cNvPicPr>
            <a:picLocks noChangeAspect="1"/>
          </p:cNvPicPr>
          <p:nvPr/>
        </p:nvPicPr>
        <p:blipFill>
          <a:blip r:embed="rId2"/>
          <a:stretch>
            <a:fillRect/>
          </a:stretch>
        </p:blipFill>
        <p:spPr>
          <a:xfrm>
            <a:off x="6251974" y="-7638"/>
            <a:ext cx="2892027" cy="1836437"/>
          </a:xfrm>
          <a:prstGeom prst="rect">
            <a:avLst/>
          </a:prstGeom>
          <a:ln>
            <a:noFill/>
          </a:ln>
          <a:effectLst>
            <a:softEdge rad="112500"/>
          </a:effectLst>
        </p:spPr>
      </p:pic>
    </p:spTree>
    <p:extLst>
      <p:ext uri="{BB962C8B-B14F-4D97-AF65-F5344CB8AC3E}">
        <p14:creationId xmlns:p14="http://schemas.microsoft.com/office/powerpoint/2010/main" val="975479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sp>
        <p:nvSpPr>
          <p:cNvPr id="10" name="Freeform: Shap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3302782" cy="51435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defTabSz="342900">
              <a:defRPr/>
            </a:pPr>
            <a:endParaRPr lang="en-US" sz="1350">
              <a:solidFill>
                <a:prstClr val="black"/>
              </a:solidFill>
              <a:latin typeface="Corbel" panose="020B0503020204020204"/>
            </a:endParaRPr>
          </a:p>
        </p:txBody>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10" cy="5143501"/>
            <a:chOff x="1320800" y="0"/>
            <a:chExt cx="2436813" cy="6858001"/>
          </a:xfrm>
        </p:grpSpPr>
        <p:sp>
          <p:nvSpPr>
            <p:cNvPr id="13" name="Freeform 6"/>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p:cNvSpPr>
            <a:spLocks noGrp="1"/>
          </p:cNvSpPr>
          <p:nvPr>
            <p:ph type="title"/>
          </p:nvPr>
        </p:nvSpPr>
        <p:spPr>
          <a:xfrm>
            <a:off x="372084" y="514351"/>
            <a:ext cx="2344175" cy="3829050"/>
          </a:xfrm>
        </p:spPr>
        <p:txBody>
          <a:bodyPr>
            <a:normAutofit/>
          </a:bodyPr>
          <a:lstStyle/>
          <a:p>
            <a:pPr algn="l"/>
            <a:br>
              <a:rPr lang="en-GB" sz="2400" b="1">
                <a:solidFill>
                  <a:srgbClr val="FFFFFF"/>
                </a:solidFill>
              </a:rPr>
            </a:br>
            <a:r>
              <a:rPr lang="en-GB" sz="2400" b="1">
                <a:solidFill>
                  <a:srgbClr val="FFFFFF"/>
                </a:solidFill>
              </a:rPr>
              <a:t>Bonnie J. Miller-McLemore</a:t>
            </a:r>
            <a:br>
              <a:rPr lang="en-GB" sz="2400">
                <a:solidFill>
                  <a:srgbClr val="FFFFFF"/>
                </a:solidFill>
              </a:rPr>
            </a:br>
            <a:endParaRPr lang="en-GB" sz="2400">
              <a:solidFill>
                <a:srgbClr val="FFFFFF"/>
              </a:solidFill>
            </a:endParaRPr>
          </a:p>
        </p:txBody>
      </p:sp>
      <p:sp>
        <p:nvSpPr>
          <p:cNvPr id="3" name="Content Placeholder 2"/>
          <p:cNvSpPr>
            <a:spLocks noGrp="1"/>
          </p:cNvSpPr>
          <p:nvPr>
            <p:ph idx="1"/>
          </p:nvPr>
        </p:nvSpPr>
        <p:spPr>
          <a:xfrm>
            <a:off x="3837829" y="514351"/>
            <a:ext cx="4789439" cy="3829050"/>
          </a:xfrm>
        </p:spPr>
        <p:txBody>
          <a:bodyPr>
            <a:normAutofit lnSpcReduction="10000"/>
          </a:bodyPr>
          <a:lstStyle/>
          <a:p>
            <a:pPr marL="0" indent="0">
              <a:buNone/>
            </a:pPr>
            <a:r>
              <a:rPr lang="en-GB" sz="2100" dirty="0"/>
              <a:t>Children and young people..…have spiritual abilities that defy conventional chronological categories of faith development.</a:t>
            </a:r>
          </a:p>
          <a:p>
            <a:pPr marL="0" indent="0">
              <a:buNone/>
            </a:pPr>
            <a:endParaRPr lang="en-GB" sz="2100" dirty="0"/>
          </a:p>
          <a:p>
            <a:pPr marL="0" indent="0">
              <a:buNone/>
            </a:pPr>
            <a:r>
              <a:rPr lang="en-GB" sz="2100" dirty="0"/>
              <a:t>Religious faith does not develop in quite the same way as other parts of our bodies and minds from small to large or from immature to mature. Growing up, in fact, does not guarantee spiritual development.</a:t>
            </a:r>
          </a:p>
          <a:p>
            <a:pPr marL="0" indent="0">
              <a:buNone/>
            </a:pPr>
            <a:endParaRPr lang="en-GB" sz="1500" dirty="0"/>
          </a:p>
        </p:txBody>
      </p:sp>
    </p:spTree>
    <p:extLst>
      <p:ext uri="{BB962C8B-B14F-4D97-AF65-F5344CB8AC3E}">
        <p14:creationId xmlns:p14="http://schemas.microsoft.com/office/powerpoint/2010/main" val="187955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400559" y="260372"/>
          <a:ext cx="251234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a:extLst>
              <a:ext uri="{FF2B5EF4-FFF2-40B4-BE49-F238E27FC236}">
                <a16:creationId xmlns:a16="http://schemas.microsoft.com/office/drawing/2014/main" id="{ED8A049F-7A58-42F7-AD31-A05B85D3D013}"/>
              </a:ext>
            </a:extLst>
          </p:cNvPr>
          <p:cNvGrpSpPr/>
          <p:nvPr/>
        </p:nvGrpSpPr>
        <p:grpSpPr>
          <a:xfrm>
            <a:off x="3424544" y="260372"/>
            <a:ext cx="2512346" cy="818916"/>
            <a:chOff x="0" y="1559732"/>
            <a:chExt cx="2512346" cy="818916"/>
          </a:xfrm>
        </p:grpSpPr>
        <p:sp>
          <p:nvSpPr>
            <p:cNvPr id="11" name="Rectangle: Rounded Corners 10">
              <a:extLst>
                <a:ext uri="{FF2B5EF4-FFF2-40B4-BE49-F238E27FC236}">
                  <a16:creationId xmlns:a16="http://schemas.microsoft.com/office/drawing/2014/main" id="{19FD2F44-9447-48B9-971E-3329BE31CD58}"/>
                </a:ext>
              </a:extLst>
            </p:cNvPr>
            <p:cNvSpPr/>
            <p:nvPr/>
          </p:nvSpPr>
          <p:spPr>
            <a:xfrm>
              <a:off x="0" y="1559732"/>
              <a:ext cx="2512346" cy="81891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43A9E23B-61E5-4897-BC55-611E96A1EFEB}"/>
                </a:ext>
              </a:extLst>
            </p:cNvPr>
            <p:cNvSpPr txBox="1"/>
            <p:nvPr/>
          </p:nvSpPr>
          <p:spPr>
            <a:xfrm>
              <a:off x="210184" y="1610790"/>
              <a:ext cx="2091976" cy="716799"/>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600" b="1" kern="1200" dirty="0"/>
                <a:t>Heart</a:t>
              </a:r>
            </a:p>
          </p:txBody>
        </p:sp>
      </p:grpSp>
      <p:cxnSp>
        <p:nvCxnSpPr>
          <p:cNvPr id="40" name="Straight Arrow Connector 39">
            <a:extLst>
              <a:ext uri="{FF2B5EF4-FFF2-40B4-BE49-F238E27FC236}">
                <a16:creationId xmlns:a16="http://schemas.microsoft.com/office/drawing/2014/main" id="{F37DB72D-D2AC-45FC-879C-F6B8410E6BD0}"/>
              </a:ext>
            </a:extLst>
          </p:cNvPr>
          <p:cNvCxnSpPr>
            <a:cxnSpLocks/>
          </p:cNvCxnSpPr>
          <p:nvPr/>
        </p:nvCxnSpPr>
        <p:spPr>
          <a:xfrm flipV="1">
            <a:off x="4684981" y="1125004"/>
            <a:ext cx="0" cy="6882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63FC4AB4-BF4D-4E10-9EA8-743A930D0681}"/>
              </a:ext>
            </a:extLst>
          </p:cNvPr>
          <p:cNvGrpSpPr/>
          <p:nvPr/>
        </p:nvGrpSpPr>
        <p:grpSpPr>
          <a:xfrm>
            <a:off x="5936890" y="1858929"/>
            <a:ext cx="2975196" cy="818916"/>
            <a:chOff x="5936890" y="1858929"/>
            <a:chExt cx="2975196" cy="818916"/>
          </a:xfrm>
        </p:grpSpPr>
        <p:grpSp>
          <p:nvGrpSpPr>
            <p:cNvPr id="20" name="Group 19">
              <a:extLst>
                <a:ext uri="{FF2B5EF4-FFF2-40B4-BE49-F238E27FC236}">
                  <a16:creationId xmlns:a16="http://schemas.microsoft.com/office/drawing/2014/main" id="{4FF337A9-1D88-4F83-92BB-57D04A45C51D}"/>
                </a:ext>
              </a:extLst>
            </p:cNvPr>
            <p:cNvGrpSpPr/>
            <p:nvPr/>
          </p:nvGrpSpPr>
          <p:grpSpPr>
            <a:xfrm>
              <a:off x="6399740" y="1858929"/>
              <a:ext cx="2512346" cy="818916"/>
              <a:chOff x="0" y="1559732"/>
              <a:chExt cx="2512346" cy="818916"/>
            </a:xfrm>
          </p:grpSpPr>
          <p:sp>
            <p:nvSpPr>
              <p:cNvPr id="21" name="Rectangle: Rounded Corners 20">
                <a:extLst>
                  <a:ext uri="{FF2B5EF4-FFF2-40B4-BE49-F238E27FC236}">
                    <a16:creationId xmlns:a16="http://schemas.microsoft.com/office/drawing/2014/main" id="{1D378645-D00E-4571-845C-1C1E04D36FA9}"/>
                  </a:ext>
                </a:extLst>
              </p:cNvPr>
              <p:cNvSpPr/>
              <p:nvPr/>
            </p:nvSpPr>
            <p:spPr>
              <a:xfrm>
                <a:off x="0" y="1559732"/>
                <a:ext cx="2512346" cy="81891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dirty="0"/>
              </a:p>
            </p:txBody>
          </p:sp>
          <p:sp>
            <p:nvSpPr>
              <p:cNvPr id="22" name="Rectangle: Rounded Corners 4">
                <a:extLst>
                  <a:ext uri="{FF2B5EF4-FFF2-40B4-BE49-F238E27FC236}">
                    <a16:creationId xmlns:a16="http://schemas.microsoft.com/office/drawing/2014/main" id="{FCBB42E2-47CC-4318-BA08-959184DF7545}"/>
                  </a:ext>
                </a:extLst>
              </p:cNvPr>
              <p:cNvSpPr txBox="1"/>
              <p:nvPr/>
            </p:nvSpPr>
            <p:spPr>
              <a:xfrm>
                <a:off x="197161" y="1621745"/>
                <a:ext cx="2118024" cy="693175"/>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600" b="1" kern="1200" dirty="0"/>
                  <a:t>Story</a:t>
                </a:r>
              </a:p>
            </p:txBody>
          </p:sp>
        </p:grpSp>
        <p:cxnSp>
          <p:nvCxnSpPr>
            <p:cNvPr id="46" name="Straight Arrow Connector 45">
              <a:extLst>
                <a:ext uri="{FF2B5EF4-FFF2-40B4-BE49-F238E27FC236}">
                  <a16:creationId xmlns:a16="http://schemas.microsoft.com/office/drawing/2014/main" id="{9B88715D-89C7-4918-860E-09BB6595593B}"/>
                </a:ext>
              </a:extLst>
            </p:cNvPr>
            <p:cNvCxnSpPr/>
            <p:nvPr/>
          </p:nvCxnSpPr>
          <p:spPr>
            <a:xfrm>
              <a:off x="5936890" y="2292372"/>
              <a:ext cx="38344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9991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10" cy="5143501"/>
            <a:chOff x="1320800" y="0"/>
            <a:chExt cx="2436813" cy="6858001"/>
          </a:xfrm>
        </p:grpSpPr>
        <p:sp>
          <p:nvSpPr>
            <p:cNvPr id="55"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56"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57"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8"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9"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60"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pSp>
        <p:nvGrpSpPr>
          <p:cNvPr id="62" name="Group 61">
            <a:extLst>
              <a:ext uri="{FF2B5EF4-FFF2-40B4-BE49-F238E27FC236}">
                <a16:creationId xmlns:a16="http://schemas.microsoft.com/office/drawing/2014/main" id="{A2E861A3-F23C-46B8-A38A-4A22E453D9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10" cy="5143501"/>
            <a:chOff x="1320800" y="0"/>
            <a:chExt cx="2436813" cy="6858001"/>
          </a:xfrm>
        </p:grpSpPr>
        <p:sp>
          <p:nvSpPr>
            <p:cNvPr id="63" name="Freeform 6">
              <a:extLst>
                <a:ext uri="{FF2B5EF4-FFF2-40B4-BE49-F238E27FC236}">
                  <a16:creationId xmlns:a16="http://schemas.microsoft.com/office/drawing/2014/main" id="{8BC3D220-643B-4160-B5A9-59DF5D21F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64" name="Freeform 7">
              <a:extLst>
                <a:ext uri="{FF2B5EF4-FFF2-40B4-BE49-F238E27FC236}">
                  <a16:creationId xmlns:a16="http://schemas.microsoft.com/office/drawing/2014/main" id="{B92237DE-D518-4625-8392-66D7084588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65" name="Freeform 8">
              <a:extLst>
                <a:ext uri="{FF2B5EF4-FFF2-40B4-BE49-F238E27FC236}">
                  <a16:creationId xmlns:a16="http://schemas.microsoft.com/office/drawing/2014/main" id="{F290F0DD-E80A-4263-94E1-A41F57D84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6" name="Freeform 9">
              <a:extLst>
                <a:ext uri="{FF2B5EF4-FFF2-40B4-BE49-F238E27FC236}">
                  <a16:creationId xmlns:a16="http://schemas.microsoft.com/office/drawing/2014/main" id="{D78EA7D2-CCEA-435E-873D-36BF0522FF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7" name="Freeform 10">
              <a:extLst>
                <a:ext uri="{FF2B5EF4-FFF2-40B4-BE49-F238E27FC236}">
                  <a16:creationId xmlns:a16="http://schemas.microsoft.com/office/drawing/2014/main" id="{9DFA731E-D6BB-42CC-AA05-64023DC81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68" name="Freeform 11">
              <a:extLst>
                <a:ext uri="{FF2B5EF4-FFF2-40B4-BE49-F238E27FC236}">
                  <a16:creationId xmlns:a16="http://schemas.microsoft.com/office/drawing/2014/main" id="{B00D0483-90FB-4EB4-9770-CA8A310D5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6" name="Title 5">
            <a:extLst>
              <a:ext uri="{FF2B5EF4-FFF2-40B4-BE49-F238E27FC236}">
                <a16:creationId xmlns:a16="http://schemas.microsoft.com/office/drawing/2014/main" id="{4BA27FC0-4D6D-45B4-9326-9C993F9C98ED}"/>
              </a:ext>
            </a:extLst>
          </p:cNvPr>
          <p:cNvSpPr>
            <a:spLocks noGrp="1"/>
          </p:cNvSpPr>
          <p:nvPr>
            <p:ph type="title"/>
          </p:nvPr>
        </p:nvSpPr>
        <p:spPr>
          <a:xfrm>
            <a:off x="1113235" y="514351"/>
            <a:ext cx="3209195" cy="1314449"/>
          </a:xfrm>
        </p:spPr>
        <p:txBody>
          <a:bodyPr vert="horz" lIns="68580" tIns="34290" rIns="68580" bIns="34290" rtlCol="0" anchor="ctr">
            <a:normAutofit/>
          </a:bodyPr>
          <a:lstStyle/>
          <a:p>
            <a:pPr>
              <a:lnSpc>
                <a:spcPct val="90000"/>
              </a:lnSpc>
            </a:pPr>
            <a:r>
              <a:rPr lang="en-US" dirty="0"/>
              <a:t>To flourish spiritually, children need:</a:t>
            </a:r>
          </a:p>
        </p:txBody>
      </p:sp>
      <p:sp>
        <p:nvSpPr>
          <p:cNvPr id="7" name="Content Placeholder 6">
            <a:extLst>
              <a:ext uri="{FF2B5EF4-FFF2-40B4-BE49-F238E27FC236}">
                <a16:creationId xmlns:a16="http://schemas.microsoft.com/office/drawing/2014/main" id="{737F8595-690C-469F-9690-08B4FE97D857}"/>
              </a:ext>
            </a:extLst>
          </p:cNvPr>
          <p:cNvSpPr>
            <a:spLocks noGrp="1"/>
          </p:cNvSpPr>
          <p:nvPr>
            <p:ph sz="half" idx="2"/>
          </p:nvPr>
        </p:nvSpPr>
        <p:spPr>
          <a:xfrm>
            <a:off x="951309" y="2000250"/>
            <a:ext cx="3540919" cy="2343151"/>
          </a:xfrm>
        </p:spPr>
        <p:txBody>
          <a:bodyPr vert="horz" lIns="68580" tIns="34290" rIns="68580" bIns="34290" rtlCol="0" anchor="ctr">
            <a:noAutofit/>
          </a:bodyPr>
          <a:lstStyle/>
          <a:p>
            <a:pPr marL="0" indent="0"/>
            <a:r>
              <a:rPr lang="en-US" sz="2100" dirty="0"/>
              <a:t>Time be listened to</a:t>
            </a:r>
          </a:p>
          <a:p>
            <a:pPr marL="0" indent="0"/>
            <a:r>
              <a:rPr lang="en-US" sz="2100" dirty="0"/>
              <a:t>Respectful adults</a:t>
            </a:r>
          </a:p>
          <a:p>
            <a:pPr marL="0" indent="0"/>
            <a:r>
              <a:rPr lang="en-US" sz="2100" dirty="0"/>
              <a:t>Space to explore</a:t>
            </a:r>
          </a:p>
          <a:p>
            <a:pPr marL="0" indent="0"/>
            <a:r>
              <a:rPr lang="en-US" sz="2100" dirty="0"/>
              <a:t>Opportunities to wonder</a:t>
            </a:r>
          </a:p>
          <a:p>
            <a:pPr marL="0" indent="0"/>
            <a:r>
              <a:rPr lang="en-US" sz="2100" dirty="0"/>
              <a:t>To know there is another way</a:t>
            </a:r>
          </a:p>
        </p:txBody>
      </p:sp>
      <p:sp>
        <p:nvSpPr>
          <p:cNvPr id="70" name="Rounded Rectangle 16">
            <a:extLst>
              <a:ext uri="{FF2B5EF4-FFF2-40B4-BE49-F238E27FC236}">
                <a16:creationId xmlns:a16="http://schemas.microsoft.com/office/drawing/2014/main" id="{DD7EED39-224E-4230-8FD1-B1E1AF6C6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1" y="486698"/>
            <a:ext cx="4055267" cy="3923973"/>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orbel" panose="020B0503020204020204"/>
            </a:endParaRPr>
          </a:p>
        </p:txBody>
      </p:sp>
      <p:pic>
        <p:nvPicPr>
          <p:cNvPr id="5" name="Content Placeholder 4">
            <a:extLst>
              <a:ext uri="{FF2B5EF4-FFF2-40B4-BE49-F238E27FC236}">
                <a16:creationId xmlns:a16="http://schemas.microsoft.com/office/drawing/2014/main" id="{BA20BB25-D1FD-4380-B88B-871EE8DCB195}"/>
              </a:ext>
            </a:extLst>
          </p:cNvPr>
          <p:cNvPicPr>
            <a:picLocks noGrp="1" noChangeAspect="1"/>
          </p:cNvPicPr>
          <p:nvPr>
            <p:ph sz="half" idx="1"/>
          </p:nvPr>
        </p:nvPicPr>
        <p:blipFill rotWithShape="1">
          <a:blip r:embed="rId4"/>
          <a:srcRect r="-3" b="4159"/>
          <a:stretch/>
        </p:blipFill>
        <p:spPr>
          <a:xfrm>
            <a:off x="4825805" y="758824"/>
            <a:ext cx="3558116" cy="3410031"/>
          </a:xfrm>
          <a:prstGeom prst="rect">
            <a:avLst/>
          </a:prstGeom>
        </p:spPr>
      </p:pic>
    </p:spTree>
    <p:extLst>
      <p:ext uri="{BB962C8B-B14F-4D97-AF65-F5344CB8AC3E}">
        <p14:creationId xmlns:p14="http://schemas.microsoft.com/office/powerpoint/2010/main" val="3498411092"/>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053813891"/>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028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60002681"/>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480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457200"/>
            <a:ext cx="5776968" cy="2222562"/>
          </a:xfrm>
        </p:spPr>
        <p:txBody>
          <a:bodyPr/>
          <a:lstStyle/>
          <a:p>
            <a:r>
              <a:rPr lang="en-GB" sz="2700">
                <a:latin typeface="Calibri" panose="020F0502020204030204" pitchFamily="34" charset="0"/>
                <a:cs typeface="Arial" panose="020B0604020202020204" pitchFamily="34" charset="0"/>
              </a:rPr>
              <a:t> </a:t>
            </a:r>
            <a:r>
              <a:rPr lang="en-GB" b="1"/>
              <a:t>  </a:t>
            </a:r>
            <a:br>
              <a:rPr lang="en-GB" b="1"/>
            </a:br>
            <a:endParaRPr lang="en-GB" sz="3000" b="1"/>
          </a:p>
        </p:txBody>
      </p:sp>
      <p:pic>
        <p:nvPicPr>
          <p:cNvPr id="1026" name="Picture 2" descr="https://www.chpublishing.co.uk/images/products/large/269910_781781400340.jpg?w=12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25706" y="2462492"/>
            <a:ext cx="1890210" cy="21602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20047" y="2679762"/>
            <a:ext cx="3883910" cy="1477328"/>
          </a:xfrm>
          <a:prstGeom prst="rect">
            <a:avLst/>
          </a:prstGeom>
        </p:spPr>
        <p:txBody>
          <a:bodyPr wrap="square">
            <a:spAutoFit/>
          </a:bodyPr>
          <a:lstStyle/>
          <a:p>
            <a:pPr defTabSz="685800" fontAlgn="base">
              <a:spcBef>
                <a:spcPct val="0"/>
              </a:spcBef>
              <a:spcAft>
                <a:spcPct val="0"/>
              </a:spcAft>
            </a:pPr>
            <a:r>
              <a:rPr lang="en-GB">
                <a:solidFill>
                  <a:srgbClr val="1C2157"/>
                </a:solidFill>
                <a:latin typeface="Times New Roman" panose="02020603050405020304" pitchFamily="18" charset="0"/>
              </a:rPr>
              <a:t>Ann Casson &amp; Nick Taunt</a:t>
            </a:r>
          </a:p>
          <a:p>
            <a:pPr defTabSz="685800" fontAlgn="base">
              <a:spcBef>
                <a:spcPct val="0"/>
              </a:spcBef>
              <a:spcAft>
                <a:spcPct val="0"/>
              </a:spcAft>
            </a:pPr>
            <a:endParaRPr lang="en-GB">
              <a:solidFill>
                <a:srgbClr val="1C2157"/>
              </a:solidFill>
              <a:latin typeface="Times New Roman" panose="02020603050405020304" pitchFamily="18" charset="0"/>
            </a:endParaRPr>
          </a:p>
          <a:p>
            <a:pPr defTabSz="685800" fontAlgn="base">
              <a:spcBef>
                <a:spcPct val="0"/>
              </a:spcBef>
              <a:spcAft>
                <a:spcPct val="0"/>
              </a:spcAft>
            </a:pPr>
            <a:r>
              <a:rPr lang="en-GB">
                <a:solidFill>
                  <a:srgbClr val="1C2157"/>
                </a:solidFill>
                <a:latin typeface="Times New Roman" panose="02020603050405020304" pitchFamily="18" charset="0"/>
              </a:rPr>
              <a:t>National Institute for Christian Education Research (NICER)</a:t>
            </a:r>
          </a:p>
          <a:p>
            <a:pPr defTabSz="685800" fontAlgn="base">
              <a:spcBef>
                <a:spcPct val="0"/>
              </a:spcBef>
              <a:spcAft>
                <a:spcPct val="0"/>
              </a:spcAft>
            </a:pPr>
            <a:endParaRPr lang="en-GB">
              <a:solidFill>
                <a:srgbClr val="1C2157"/>
              </a:solidFill>
              <a:latin typeface="Times New Roman" panose="02020603050405020304" pitchFamily="18" charset="0"/>
            </a:endParaRPr>
          </a:p>
        </p:txBody>
      </p:sp>
      <p:sp>
        <p:nvSpPr>
          <p:cNvPr id="4" name="TextBox 3"/>
          <p:cNvSpPr txBox="1"/>
          <p:nvPr/>
        </p:nvSpPr>
        <p:spPr>
          <a:xfrm>
            <a:off x="581186" y="935712"/>
            <a:ext cx="8136611" cy="923330"/>
          </a:xfrm>
          <a:prstGeom prst="rect">
            <a:avLst/>
          </a:prstGeom>
          <a:noFill/>
        </p:spPr>
        <p:txBody>
          <a:bodyPr wrap="square" rtlCol="0">
            <a:spAutoFit/>
          </a:bodyPr>
          <a:lstStyle/>
          <a:p>
            <a:pPr defTabSz="685800"/>
            <a:r>
              <a:rPr lang="en-GB" sz="2700">
                <a:solidFill>
                  <a:srgbClr val="1C2157"/>
                </a:solidFill>
                <a:latin typeface="Humnst777 BT"/>
              </a:rPr>
              <a:t>PREPARING THE SOIL: </a:t>
            </a:r>
          </a:p>
          <a:p>
            <a:pPr defTabSz="685800"/>
            <a:r>
              <a:rPr lang="en-GB" sz="2700">
                <a:solidFill>
                  <a:srgbClr val="1C2157"/>
                </a:solidFill>
                <a:latin typeface="Humnst777 BT"/>
              </a:rPr>
              <a:t>GROWING FAITH, A COLLABORATIVE APPROACH</a:t>
            </a:r>
          </a:p>
        </p:txBody>
      </p:sp>
    </p:spTree>
    <p:extLst>
      <p:ext uri="{BB962C8B-B14F-4D97-AF65-F5344CB8AC3E}">
        <p14:creationId xmlns:p14="http://schemas.microsoft.com/office/powerpoint/2010/main" val="37264210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457200"/>
            <a:ext cx="5776968" cy="2222562"/>
          </a:xfrm>
        </p:spPr>
        <p:txBody>
          <a:bodyPr/>
          <a:lstStyle/>
          <a:p>
            <a:r>
              <a:rPr lang="en-GB" sz="2700">
                <a:latin typeface="Calibri" panose="020F0502020204030204" pitchFamily="34" charset="0"/>
                <a:cs typeface="Arial" panose="020B0604020202020204" pitchFamily="34" charset="0"/>
              </a:rPr>
              <a:t> </a:t>
            </a:r>
            <a:r>
              <a:rPr lang="en-GB" b="1"/>
              <a:t>  </a:t>
            </a:r>
            <a:br>
              <a:rPr lang="en-GB" b="1"/>
            </a:br>
            <a:endParaRPr lang="en-GB" sz="3000" b="1"/>
          </a:p>
        </p:txBody>
      </p:sp>
      <p:sp>
        <p:nvSpPr>
          <p:cNvPr id="4" name="Content Placeholder 3"/>
          <p:cNvSpPr>
            <a:spLocks noGrp="1"/>
          </p:cNvSpPr>
          <p:nvPr>
            <p:ph idx="1"/>
          </p:nvPr>
        </p:nvSpPr>
        <p:spPr>
          <a:xfrm>
            <a:off x="990600" y="457201"/>
            <a:ext cx="7086600" cy="676469"/>
          </a:xfrm>
        </p:spPr>
        <p:txBody>
          <a:bodyPr/>
          <a:lstStyle/>
          <a:p>
            <a:pPr marL="0" indent="0">
              <a:buNone/>
            </a:pPr>
            <a:r>
              <a:rPr lang="en-GB"/>
              <a:t>REFLECTION</a:t>
            </a:r>
          </a:p>
        </p:txBody>
      </p:sp>
      <p:sp>
        <p:nvSpPr>
          <p:cNvPr id="5" name="Rectangle 4"/>
          <p:cNvSpPr/>
          <p:nvPr/>
        </p:nvSpPr>
        <p:spPr>
          <a:xfrm>
            <a:off x="825759" y="1075551"/>
            <a:ext cx="7101624" cy="3070071"/>
          </a:xfrm>
          <a:prstGeom prst="rect">
            <a:avLst/>
          </a:prstGeom>
        </p:spPr>
        <p:txBody>
          <a:bodyPr wrap="square">
            <a:spAutoFit/>
          </a:bodyPr>
          <a:lstStyle/>
          <a:p>
            <a:pPr defTabSz="685800"/>
            <a:r>
              <a:rPr lang="en-GB" i="1">
                <a:solidFill>
                  <a:srgbClr val="1C2157"/>
                </a:solidFill>
                <a:latin typeface="Humnst777 BT"/>
              </a:rPr>
              <a:t>God has created me to do Him some definite service. </a:t>
            </a:r>
          </a:p>
          <a:p>
            <a:pPr defTabSz="685800"/>
            <a:r>
              <a:rPr lang="en-GB" i="1">
                <a:solidFill>
                  <a:srgbClr val="1C2157"/>
                </a:solidFill>
                <a:latin typeface="Humnst777 BT"/>
              </a:rPr>
              <a:t>He has committed some work to me which He has not committed to another. </a:t>
            </a:r>
          </a:p>
          <a:p>
            <a:pPr defTabSz="685800"/>
            <a:r>
              <a:rPr lang="en-GB" i="1">
                <a:solidFill>
                  <a:srgbClr val="1C2157"/>
                </a:solidFill>
                <a:latin typeface="Humnst777 BT"/>
              </a:rPr>
              <a:t>I have my mission..</a:t>
            </a:r>
          </a:p>
          <a:p>
            <a:pPr defTabSz="685800"/>
            <a:r>
              <a:rPr lang="en-GB" i="1">
                <a:solidFill>
                  <a:srgbClr val="1C2157"/>
                </a:solidFill>
                <a:latin typeface="Humnst777 BT"/>
              </a:rPr>
              <a:t>I am a link in a chain, a bond of connection between persons. </a:t>
            </a:r>
          </a:p>
          <a:p>
            <a:pPr defTabSz="685800"/>
            <a:r>
              <a:rPr lang="en-GB" i="1">
                <a:solidFill>
                  <a:srgbClr val="1C2157"/>
                </a:solidFill>
                <a:latin typeface="Humnst777 BT"/>
              </a:rPr>
              <a:t>He has not created me for naught. </a:t>
            </a:r>
          </a:p>
          <a:p>
            <a:pPr defTabSz="685800"/>
            <a:r>
              <a:rPr lang="en-GB" i="1">
                <a:solidFill>
                  <a:srgbClr val="1C2157"/>
                </a:solidFill>
                <a:latin typeface="Humnst777 BT"/>
              </a:rPr>
              <a:t>I shall do good; I shall do His work. </a:t>
            </a:r>
          </a:p>
          <a:p>
            <a:pPr defTabSz="685800"/>
            <a:r>
              <a:rPr lang="en-GB" i="1">
                <a:solidFill>
                  <a:srgbClr val="1C2157"/>
                </a:solidFill>
                <a:latin typeface="Humnst777 BT"/>
              </a:rPr>
              <a:t>I shall be an angel of peace, a preacher of truth in my own place, </a:t>
            </a:r>
          </a:p>
          <a:p>
            <a:pPr defTabSz="685800"/>
            <a:r>
              <a:rPr lang="en-GB" i="1">
                <a:solidFill>
                  <a:srgbClr val="1C2157"/>
                </a:solidFill>
                <a:latin typeface="Humnst777 BT"/>
              </a:rPr>
              <a:t>while not intending it if I do but keep His commandments. </a:t>
            </a:r>
          </a:p>
          <a:p>
            <a:pPr defTabSz="685800"/>
            <a:r>
              <a:rPr lang="en-GB" i="1">
                <a:solidFill>
                  <a:srgbClr val="1C2157"/>
                </a:solidFill>
                <a:latin typeface="Humnst777 BT"/>
              </a:rPr>
              <a:t>Therefore, I will trust Him..</a:t>
            </a:r>
          </a:p>
          <a:p>
            <a:pPr defTabSz="685800"/>
            <a:endParaRPr lang="en-GB" sz="1350">
              <a:solidFill>
                <a:srgbClr val="1C2157"/>
              </a:solidFill>
              <a:latin typeface="Humnst777 BT"/>
            </a:endParaRPr>
          </a:p>
        </p:txBody>
      </p:sp>
    </p:spTree>
    <p:extLst>
      <p:ext uri="{BB962C8B-B14F-4D97-AF65-F5344CB8AC3E}">
        <p14:creationId xmlns:p14="http://schemas.microsoft.com/office/powerpoint/2010/main" val="36936781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0238" y="783772"/>
            <a:ext cx="7417415" cy="3858475"/>
          </a:xfrm>
        </p:spPr>
        <p:txBody>
          <a:bodyPr/>
          <a:lstStyle/>
          <a:p>
            <a:pPr marL="0" indent="0">
              <a:buNone/>
            </a:pPr>
            <a:r>
              <a:rPr lang="en-GB" i="1" dirty="0"/>
              <a:t>..whatever I am, I can never be thrown away. </a:t>
            </a:r>
          </a:p>
          <a:p>
            <a:pPr marL="0" indent="0">
              <a:buNone/>
            </a:pPr>
            <a:r>
              <a:rPr lang="en-GB" i="1" dirty="0"/>
              <a:t>If I am in sickness, my sickness may serve Him, </a:t>
            </a:r>
          </a:p>
          <a:p>
            <a:pPr marL="0" indent="0">
              <a:buNone/>
            </a:pPr>
            <a:r>
              <a:rPr lang="en-GB" i="1" dirty="0"/>
              <a:t>in perplexity, my perplexity may serve Him. </a:t>
            </a:r>
          </a:p>
          <a:p>
            <a:pPr marL="0" indent="0">
              <a:buNone/>
            </a:pPr>
            <a:r>
              <a:rPr lang="en-GB" i="1" dirty="0"/>
              <a:t>If I am in sorrow, my sorrow may serve Him. </a:t>
            </a:r>
          </a:p>
          <a:p>
            <a:pPr marL="0" indent="0">
              <a:buNone/>
            </a:pPr>
            <a:r>
              <a:rPr lang="en-GB" i="1" dirty="0"/>
              <a:t>He does nothing in vain. </a:t>
            </a:r>
          </a:p>
          <a:p>
            <a:pPr marL="0" indent="0">
              <a:buNone/>
            </a:pPr>
            <a:r>
              <a:rPr lang="en-GB" i="1" dirty="0"/>
              <a:t>He knows what He is about. </a:t>
            </a:r>
          </a:p>
          <a:p>
            <a:pPr marL="0" indent="0">
              <a:buNone/>
            </a:pPr>
            <a:endParaRPr lang="en-GB" dirty="0"/>
          </a:p>
          <a:p>
            <a:pPr marL="0" indent="0" algn="r">
              <a:buNone/>
            </a:pPr>
            <a:r>
              <a:rPr lang="en-GB" sz="1500" dirty="0"/>
              <a:t>Cardinal John Henry Newman</a:t>
            </a:r>
          </a:p>
        </p:txBody>
      </p:sp>
    </p:spTree>
    <p:extLst>
      <p:ext uri="{BB962C8B-B14F-4D97-AF65-F5344CB8AC3E}">
        <p14:creationId xmlns:p14="http://schemas.microsoft.com/office/powerpoint/2010/main" val="31492682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457200"/>
            <a:ext cx="7772400" cy="297180"/>
          </a:xfrm>
        </p:spPr>
        <p:txBody>
          <a:bodyPr/>
          <a:lstStyle/>
          <a:p>
            <a:r>
              <a:rPr lang="en-GB"/>
              <a:t>What does Christian ethos mean?</a:t>
            </a:r>
          </a:p>
        </p:txBody>
      </p:sp>
      <p:sp>
        <p:nvSpPr>
          <p:cNvPr id="8" name="Content Placeholder 7"/>
          <p:cNvSpPr>
            <a:spLocks noGrp="1"/>
          </p:cNvSpPr>
          <p:nvPr>
            <p:ph idx="1"/>
          </p:nvPr>
        </p:nvSpPr>
        <p:spPr>
          <a:xfrm>
            <a:off x="384049" y="1014984"/>
            <a:ext cx="8335409" cy="3826764"/>
          </a:xfrm>
        </p:spPr>
        <p:txBody>
          <a:bodyPr/>
          <a:lstStyle/>
          <a:p>
            <a:pPr marL="0" indent="0">
              <a:buNone/>
            </a:pPr>
            <a:r>
              <a:rPr lang="en-GB" sz="1800" dirty="0"/>
              <a:t>It’s about treating people with decency, respect blah, blah, and that kind of thing.  </a:t>
            </a:r>
            <a:r>
              <a:rPr lang="en-GB" sz="1200" i="1" dirty="0" err="1"/>
              <a:t>Digitalspy</a:t>
            </a:r>
            <a:r>
              <a:rPr lang="en-GB" sz="1200" i="1" dirty="0"/>
              <a:t> post</a:t>
            </a:r>
          </a:p>
          <a:p>
            <a:pPr marL="0" indent="0">
              <a:buNone/>
            </a:pPr>
            <a:r>
              <a:rPr lang="en-GB" sz="1800" dirty="0"/>
              <a:t>Deeply Christian, Serving the Common Good. </a:t>
            </a:r>
            <a:r>
              <a:rPr lang="en-GB" sz="1200" i="1" dirty="0"/>
              <a:t>Church of England Vision for Education Report</a:t>
            </a:r>
          </a:p>
          <a:p>
            <a:pPr marL="0" indent="0">
              <a:buNone/>
            </a:pPr>
            <a:r>
              <a:rPr lang="en-GB" sz="1800" dirty="0"/>
              <a:t> A </a:t>
            </a:r>
            <a:r>
              <a:rPr lang="en-GB" sz="1800" b="1" dirty="0"/>
              <a:t>Christian Ethos</a:t>
            </a:r>
            <a:r>
              <a:rPr lang="en-GB" sz="1800" dirty="0"/>
              <a:t> in our school means that you support the aim to respect everyone within the school community, treat others as you expect to be treated, be kind, well behaved - really adopting a 'moral' way of behaving. </a:t>
            </a:r>
            <a:r>
              <a:rPr lang="en-GB" sz="1200" i="1" dirty="0"/>
              <a:t>Mumsnet.com</a:t>
            </a:r>
          </a:p>
          <a:p>
            <a:pPr marL="0" indent="0">
              <a:buNone/>
            </a:pPr>
            <a:r>
              <a:rPr lang="en-GB" sz="1800" i="1" dirty="0"/>
              <a:t>The Glory of God is a human being fully alive (Irenaeus). Each member of our school community is created by God and our aim is to achieve our full potential. All we do is rooted in this hope of who we are as people and who we can become </a:t>
            </a:r>
            <a:r>
              <a:rPr lang="en-GB" sz="1200" i="1" dirty="0"/>
              <a:t>(St Mary Redcliffe and Temple school)</a:t>
            </a:r>
            <a:endParaRPr lang="en-GB" sz="1200" dirty="0"/>
          </a:p>
          <a:p>
            <a:endParaRPr lang="en-GB" dirty="0"/>
          </a:p>
        </p:txBody>
      </p:sp>
    </p:spTree>
    <p:extLst>
      <p:ext uri="{BB962C8B-B14F-4D97-AF65-F5344CB8AC3E}">
        <p14:creationId xmlns:p14="http://schemas.microsoft.com/office/powerpoint/2010/main" val="14036318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a:t>POST-ITS [1]</a:t>
            </a:r>
          </a:p>
        </p:txBody>
      </p:sp>
      <p:sp>
        <p:nvSpPr>
          <p:cNvPr id="8" name="Content Placeholder 7"/>
          <p:cNvSpPr>
            <a:spLocks noGrp="1"/>
          </p:cNvSpPr>
          <p:nvPr>
            <p:ph idx="1"/>
          </p:nvPr>
        </p:nvSpPr>
        <p:spPr/>
        <p:txBody>
          <a:bodyPr/>
          <a:lstStyle/>
          <a:p>
            <a:pPr marL="0" indent="0">
              <a:buNone/>
            </a:pPr>
            <a:r>
              <a:rPr lang="en-GB"/>
              <a:t>Are these definitions useful in school?</a:t>
            </a:r>
          </a:p>
          <a:p>
            <a:pPr marL="0" indent="0">
              <a:buNone/>
            </a:pPr>
            <a:r>
              <a:rPr lang="en-GB"/>
              <a:t>What words or phrases resonate?</a:t>
            </a:r>
          </a:p>
          <a:p>
            <a:pPr marL="0" indent="0">
              <a:buNone/>
            </a:pPr>
            <a:r>
              <a:rPr lang="en-GB"/>
              <a:t>What could be improved? </a:t>
            </a:r>
          </a:p>
          <a:p>
            <a:endParaRPr lang="en-GB"/>
          </a:p>
        </p:txBody>
      </p:sp>
    </p:spTree>
    <p:extLst>
      <p:ext uri="{BB962C8B-B14F-4D97-AF65-F5344CB8AC3E}">
        <p14:creationId xmlns:p14="http://schemas.microsoft.com/office/powerpoint/2010/main" val="367945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457200"/>
            <a:ext cx="7486650" cy="1358466"/>
          </a:xfrm>
        </p:spPr>
        <p:txBody>
          <a:bodyPr/>
          <a:lstStyle/>
          <a:p>
            <a:r>
              <a:rPr lang="en-GB" sz="2700">
                <a:latin typeface="Calibri" panose="020F0502020204030204" pitchFamily="34" charset="0"/>
                <a:ea typeface="Times New Roman" panose="02020603050405020304" pitchFamily="18" charset="0"/>
                <a:cs typeface="Arial" panose="020B0604020202020204" pitchFamily="34" charset="0"/>
              </a:rPr>
              <a:t>  </a:t>
            </a:r>
            <a:r>
              <a:rPr lang="en-US" sz="2700" b="1"/>
              <a:t>The Research Project</a:t>
            </a:r>
            <a:br>
              <a:rPr lang="en-US" sz="2100" b="1"/>
            </a:br>
            <a:r>
              <a:rPr lang="en-US" sz="2100" b="1"/>
              <a:t>                  </a:t>
            </a:r>
            <a:br>
              <a:rPr lang="en-US" sz="2100" b="1"/>
            </a:br>
            <a:r>
              <a:rPr lang="en-US" sz="2100" b="1"/>
              <a:t>Ann Casson, Trevor Cooling, &amp; Leslie Francis </a:t>
            </a:r>
            <a:br>
              <a:rPr lang="en-GB" b="1"/>
            </a:br>
            <a:endParaRPr lang="en-GB" sz="2700"/>
          </a:p>
        </p:txBody>
      </p:sp>
      <p:sp>
        <p:nvSpPr>
          <p:cNvPr id="3" name="Content Placeholder 2"/>
          <p:cNvSpPr>
            <a:spLocks noGrp="1"/>
          </p:cNvSpPr>
          <p:nvPr>
            <p:ph idx="1"/>
          </p:nvPr>
        </p:nvSpPr>
        <p:spPr>
          <a:xfrm>
            <a:off x="1657350" y="2213263"/>
            <a:ext cx="5543550" cy="2358737"/>
          </a:xfrm>
        </p:spPr>
        <p:txBody>
          <a:bodyPr/>
          <a:lstStyle/>
          <a:p>
            <a:pPr marL="0" indent="0">
              <a:buNone/>
            </a:pPr>
            <a:r>
              <a:rPr lang="en-GB" sz="1650"/>
              <a:t>Telling the stories of 10 Christian-ethos secondary schools, to stimulate other schools to reflect on, and improve their own work of spiritual development with their students</a:t>
            </a:r>
          </a:p>
          <a:p>
            <a:pPr marL="0" indent="0">
              <a:buNone/>
            </a:pPr>
            <a:r>
              <a:rPr lang="en-GB" sz="1650"/>
              <a:t>Contributing to the international academic debate on the distinctiveness and effectiveness of Christian-ethos secondary schools</a:t>
            </a:r>
          </a:p>
          <a:p>
            <a:pPr marL="0" indent="0">
              <a:buNone/>
            </a:pPr>
            <a:endParaRPr lang="en-GB" sz="1650"/>
          </a:p>
          <a:p>
            <a:pPr marL="0" indent="0">
              <a:buNone/>
            </a:pPr>
            <a:endParaRPr lang="en-GB" sz="1650"/>
          </a:p>
          <a:p>
            <a:pPr marL="0" indent="0">
              <a:buNone/>
            </a:pPr>
            <a:endParaRPr lang="en-GB" sz="1650"/>
          </a:p>
        </p:txBody>
      </p:sp>
      <p:pic>
        <p:nvPicPr>
          <p:cNvPr id="8" name="Picture 7"/>
          <p:cNvPicPr>
            <a:picLocks noChangeAspect="1"/>
          </p:cNvPicPr>
          <p:nvPr/>
        </p:nvPicPr>
        <p:blipFill>
          <a:blip r:embed="rId3"/>
          <a:stretch>
            <a:fillRect/>
          </a:stretch>
        </p:blipFill>
        <p:spPr>
          <a:xfrm>
            <a:off x="651254" y="530823"/>
            <a:ext cx="1129382" cy="1284843"/>
          </a:xfrm>
          <a:prstGeom prst="rect">
            <a:avLst/>
          </a:prstGeom>
        </p:spPr>
      </p:pic>
    </p:spTree>
    <p:extLst>
      <p:ext uri="{BB962C8B-B14F-4D97-AF65-F5344CB8AC3E}">
        <p14:creationId xmlns:p14="http://schemas.microsoft.com/office/powerpoint/2010/main" val="33391411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000"/>
              <a:t>What do students understand  by </a:t>
            </a:r>
            <a:r>
              <a:rPr lang="en-GB" sz="3000" b="1" i="1"/>
              <a:t>spiritual</a:t>
            </a:r>
            <a:r>
              <a:rPr lang="en-GB" sz="3000"/>
              <a:t> development? </a:t>
            </a:r>
          </a:p>
        </p:txBody>
      </p:sp>
      <p:sp>
        <p:nvSpPr>
          <p:cNvPr id="3" name="Content Placeholder 2"/>
          <p:cNvSpPr>
            <a:spLocks noGrp="1"/>
          </p:cNvSpPr>
          <p:nvPr>
            <p:ph idx="1"/>
          </p:nvPr>
        </p:nvSpPr>
        <p:spPr>
          <a:xfrm>
            <a:off x="1817695" y="1599642"/>
            <a:ext cx="5678308" cy="3086100"/>
          </a:xfrm>
        </p:spPr>
        <p:txBody>
          <a:bodyPr/>
          <a:lstStyle/>
          <a:p>
            <a:pPr>
              <a:buClrTx/>
            </a:pPr>
            <a:r>
              <a:rPr lang="en-GB" sz="2400" b="1" i="1">
                <a:effectLst>
                  <a:outerShdw blurRad="38100" dist="38100" dir="2700000" algn="tl">
                    <a:srgbClr val="000000">
                      <a:alpha val="43137"/>
                    </a:srgbClr>
                  </a:outerShdw>
                </a:effectLst>
              </a:rPr>
              <a:t>Self</a:t>
            </a:r>
            <a:r>
              <a:rPr lang="en-GB" sz="2400"/>
              <a:t>: fulfilling one’s potential</a:t>
            </a:r>
          </a:p>
          <a:p>
            <a:pPr>
              <a:buClrTx/>
            </a:pPr>
            <a:r>
              <a:rPr lang="en-GB" sz="2400"/>
              <a:t>Belonging to a </a:t>
            </a:r>
            <a:r>
              <a:rPr lang="en-GB" sz="2400" b="1" i="1">
                <a:effectLst>
                  <a:outerShdw blurRad="38100" dist="38100" dir="2700000" algn="tl">
                    <a:srgbClr val="000000">
                      <a:alpha val="43137"/>
                    </a:srgbClr>
                  </a:outerShdw>
                </a:effectLst>
              </a:rPr>
              <a:t>community</a:t>
            </a:r>
          </a:p>
          <a:p>
            <a:pPr>
              <a:buClrTx/>
            </a:pPr>
            <a:r>
              <a:rPr lang="en-GB" sz="2400"/>
              <a:t>Developing </a:t>
            </a:r>
            <a:r>
              <a:rPr lang="en-GB" sz="2400" b="1" i="1">
                <a:effectLst>
                  <a:outerShdw blurRad="38100" dist="38100" dir="2700000" algn="tl">
                    <a:srgbClr val="000000">
                      <a:alpha val="43137"/>
                    </a:srgbClr>
                  </a:outerShdw>
                </a:effectLst>
              </a:rPr>
              <a:t>knowledge and understanding </a:t>
            </a:r>
          </a:p>
          <a:p>
            <a:pPr>
              <a:buClrTx/>
            </a:pPr>
            <a:r>
              <a:rPr lang="en-GB" sz="2400"/>
              <a:t>Making a connection to </a:t>
            </a:r>
            <a:r>
              <a:rPr lang="en-GB" sz="2400" b="1" i="1">
                <a:effectLst>
                  <a:outerShdw blurRad="38100" dist="38100" dir="2700000" algn="tl">
                    <a:srgbClr val="000000">
                      <a:alpha val="43137"/>
                    </a:srgbClr>
                  </a:outerShdw>
                </a:effectLst>
              </a:rPr>
              <a:t>God </a:t>
            </a:r>
          </a:p>
          <a:p>
            <a:pPr marL="0" indent="0">
              <a:buNone/>
            </a:pPr>
            <a:endParaRPr lang="en-GB"/>
          </a:p>
        </p:txBody>
      </p:sp>
      <p:sp>
        <p:nvSpPr>
          <p:cNvPr id="4" name="Rectangular Callout 3"/>
          <p:cNvSpPr/>
          <p:nvPr/>
        </p:nvSpPr>
        <p:spPr bwMode="auto">
          <a:xfrm>
            <a:off x="6844285" y="2241729"/>
            <a:ext cx="1978127" cy="1530171"/>
          </a:xfrm>
          <a:prstGeom prst="wedgeRectCallou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r>
              <a:rPr lang="en-GB">
                <a:solidFill>
                  <a:srgbClr val="000000"/>
                </a:solidFill>
                <a:latin typeface="Calibri" panose="020F0502020204030204" pitchFamily="34" charset="0"/>
              </a:rPr>
              <a:t>It is about having an out of and in school connection to God obviously (Pupil)</a:t>
            </a:r>
            <a:endParaRPr lang="en-GB">
              <a:solidFill>
                <a:srgbClr val="1C2157"/>
              </a:solidFill>
              <a:latin typeface="Times New Roman" panose="02020603050405020304" pitchFamily="18" charset="0"/>
            </a:endParaRPr>
          </a:p>
        </p:txBody>
      </p:sp>
    </p:spTree>
    <p:extLst>
      <p:ext uri="{BB962C8B-B14F-4D97-AF65-F5344CB8AC3E}">
        <p14:creationId xmlns:p14="http://schemas.microsoft.com/office/powerpoint/2010/main" val="206696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0649AD-7235-4930-A49D-7E6770AA1D84}"/>
              </a:ext>
            </a:extLst>
          </p:cNvPr>
          <p:cNvGrpSpPr/>
          <p:nvPr/>
        </p:nvGrpSpPr>
        <p:grpSpPr>
          <a:xfrm>
            <a:off x="467082" y="-670961"/>
            <a:ext cx="3132055" cy="5924704"/>
            <a:chOff x="0" y="1233528"/>
            <a:chExt cx="2512346" cy="1471323"/>
          </a:xfrm>
        </p:grpSpPr>
        <p:sp>
          <p:nvSpPr>
            <p:cNvPr id="3" name="Rectangle: Rounded Corners 2">
              <a:extLst>
                <a:ext uri="{FF2B5EF4-FFF2-40B4-BE49-F238E27FC236}">
                  <a16:creationId xmlns:a16="http://schemas.microsoft.com/office/drawing/2014/main" id="{8226A4EF-ECB3-44AA-AFAC-7E153322E212}"/>
                </a:ext>
              </a:extLst>
            </p:cNvPr>
            <p:cNvSpPr/>
            <p:nvPr/>
          </p:nvSpPr>
          <p:spPr>
            <a:xfrm>
              <a:off x="0" y="1559732"/>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00AD440D-9DAA-497C-A36C-D3A700CD9006}"/>
                </a:ext>
              </a:extLst>
            </p:cNvPr>
            <p:cNvSpPr txBox="1"/>
            <p:nvPr/>
          </p:nvSpPr>
          <p:spPr>
            <a:xfrm>
              <a:off x="64839" y="1233528"/>
              <a:ext cx="2312120" cy="1471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200" kern="1200" dirty="0"/>
                <a:t>“A community rooted in </a:t>
              </a:r>
              <a:r>
                <a:rPr lang="en-US" sz="3200" b="1" kern="1200" dirty="0"/>
                <a:t>energizing memories </a:t>
              </a:r>
              <a:r>
                <a:rPr lang="en-US" sz="3200" kern="1200" dirty="0"/>
                <a:t>and summoned by </a:t>
              </a:r>
              <a:r>
                <a:rPr lang="en-US" sz="3200" b="1" kern="1200" dirty="0"/>
                <a:t>radical hopes</a:t>
              </a:r>
              <a:r>
                <a:rPr lang="en-US" sz="3200" kern="1200" dirty="0"/>
                <a:t>” </a:t>
              </a:r>
            </a:p>
          </p:txBody>
        </p:sp>
      </p:grpSp>
      <p:grpSp>
        <p:nvGrpSpPr>
          <p:cNvPr id="5" name="Group 4">
            <a:extLst>
              <a:ext uri="{FF2B5EF4-FFF2-40B4-BE49-F238E27FC236}">
                <a16:creationId xmlns:a16="http://schemas.microsoft.com/office/drawing/2014/main" id="{8AD92B61-1A1D-4FB7-9970-EF082574229E}"/>
              </a:ext>
            </a:extLst>
          </p:cNvPr>
          <p:cNvGrpSpPr/>
          <p:nvPr/>
        </p:nvGrpSpPr>
        <p:grpSpPr>
          <a:xfrm>
            <a:off x="5277151" y="-373376"/>
            <a:ext cx="3132055" cy="2131423"/>
            <a:chOff x="0" y="1233528"/>
            <a:chExt cx="2512346" cy="1471323"/>
          </a:xfrm>
        </p:grpSpPr>
        <p:sp>
          <p:nvSpPr>
            <p:cNvPr id="6" name="Rectangle: Rounded Corners 5">
              <a:extLst>
                <a:ext uri="{FF2B5EF4-FFF2-40B4-BE49-F238E27FC236}">
                  <a16:creationId xmlns:a16="http://schemas.microsoft.com/office/drawing/2014/main" id="{30A8435E-41AF-4E7C-8D44-B3EA7F72497A}"/>
                </a:ext>
              </a:extLst>
            </p:cNvPr>
            <p:cNvSpPr/>
            <p:nvPr/>
          </p:nvSpPr>
          <p:spPr>
            <a:xfrm>
              <a:off x="0" y="1559732"/>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07660FE2-F64F-479F-9E70-9FE187B44781}"/>
                </a:ext>
              </a:extLst>
            </p:cNvPr>
            <p:cNvSpPr txBox="1"/>
            <p:nvPr/>
          </p:nvSpPr>
          <p:spPr>
            <a:xfrm>
              <a:off x="64839" y="1233528"/>
              <a:ext cx="2312120" cy="1471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2400" dirty="0"/>
                <a:t>Shared Narrative</a:t>
              </a:r>
              <a:endParaRPr lang="en-US" sz="2400" kern="1200" dirty="0"/>
            </a:p>
          </p:txBody>
        </p:sp>
      </p:grpSp>
      <p:grpSp>
        <p:nvGrpSpPr>
          <p:cNvPr id="10" name="Group 9">
            <a:extLst>
              <a:ext uri="{FF2B5EF4-FFF2-40B4-BE49-F238E27FC236}">
                <a16:creationId xmlns:a16="http://schemas.microsoft.com/office/drawing/2014/main" id="{59F7C988-0657-47D5-9791-BA04229D880E}"/>
              </a:ext>
            </a:extLst>
          </p:cNvPr>
          <p:cNvGrpSpPr/>
          <p:nvPr/>
        </p:nvGrpSpPr>
        <p:grpSpPr>
          <a:xfrm>
            <a:off x="5277150" y="2462244"/>
            <a:ext cx="3132055" cy="2131423"/>
            <a:chOff x="0" y="1233528"/>
            <a:chExt cx="2512346" cy="1471323"/>
          </a:xfrm>
        </p:grpSpPr>
        <p:sp>
          <p:nvSpPr>
            <p:cNvPr id="11" name="Rectangle: Rounded Corners 10">
              <a:extLst>
                <a:ext uri="{FF2B5EF4-FFF2-40B4-BE49-F238E27FC236}">
                  <a16:creationId xmlns:a16="http://schemas.microsoft.com/office/drawing/2014/main" id="{005BCECF-107A-4E33-9A97-BCD11698B4AA}"/>
                </a:ext>
              </a:extLst>
            </p:cNvPr>
            <p:cNvSpPr/>
            <p:nvPr/>
          </p:nvSpPr>
          <p:spPr>
            <a:xfrm>
              <a:off x="0" y="1559732"/>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7CCF4007-E876-4D1A-8415-2251CEFE33FA}"/>
                </a:ext>
              </a:extLst>
            </p:cNvPr>
            <p:cNvSpPr txBox="1"/>
            <p:nvPr/>
          </p:nvSpPr>
          <p:spPr>
            <a:xfrm>
              <a:off x="64839" y="1233528"/>
              <a:ext cx="2312120" cy="1471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2400" dirty="0"/>
                <a:t>Visionary Leadership</a:t>
              </a:r>
              <a:endParaRPr lang="en-US" sz="2400" kern="1200" dirty="0"/>
            </a:p>
          </p:txBody>
        </p:sp>
      </p:grpSp>
      <p:grpSp>
        <p:nvGrpSpPr>
          <p:cNvPr id="15" name="Group 14">
            <a:extLst>
              <a:ext uri="{FF2B5EF4-FFF2-40B4-BE49-F238E27FC236}">
                <a16:creationId xmlns:a16="http://schemas.microsoft.com/office/drawing/2014/main" id="{42E38C86-4E8F-4BFE-94B5-6228561425CD}"/>
              </a:ext>
            </a:extLst>
          </p:cNvPr>
          <p:cNvGrpSpPr/>
          <p:nvPr/>
        </p:nvGrpSpPr>
        <p:grpSpPr>
          <a:xfrm>
            <a:off x="5277151" y="1044434"/>
            <a:ext cx="3132055" cy="2131423"/>
            <a:chOff x="0" y="1233528"/>
            <a:chExt cx="2512346" cy="1471323"/>
          </a:xfrm>
        </p:grpSpPr>
        <p:sp>
          <p:nvSpPr>
            <p:cNvPr id="16" name="Rectangle: Rounded Corners 15">
              <a:extLst>
                <a:ext uri="{FF2B5EF4-FFF2-40B4-BE49-F238E27FC236}">
                  <a16:creationId xmlns:a16="http://schemas.microsoft.com/office/drawing/2014/main" id="{E6D3EC64-B69A-4B72-A2D4-9727A43F116B}"/>
                </a:ext>
              </a:extLst>
            </p:cNvPr>
            <p:cNvSpPr/>
            <p:nvPr/>
          </p:nvSpPr>
          <p:spPr>
            <a:xfrm>
              <a:off x="0" y="1559732"/>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3A5455E0-6D56-4EC7-B49F-690139F58C9C}"/>
                </a:ext>
              </a:extLst>
            </p:cNvPr>
            <p:cNvSpPr txBox="1"/>
            <p:nvPr/>
          </p:nvSpPr>
          <p:spPr>
            <a:xfrm>
              <a:off x="64840" y="1233528"/>
              <a:ext cx="2312120" cy="1471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2400" kern="1200" dirty="0"/>
                <a:t>Rhythm of Prayer</a:t>
              </a:r>
            </a:p>
          </p:txBody>
        </p:sp>
      </p:grpSp>
      <p:sp>
        <p:nvSpPr>
          <p:cNvPr id="18" name="Arrow: Right 17">
            <a:extLst>
              <a:ext uri="{FF2B5EF4-FFF2-40B4-BE49-F238E27FC236}">
                <a16:creationId xmlns:a16="http://schemas.microsoft.com/office/drawing/2014/main" id="{B39F7E0D-6430-4B78-9ECF-A677E806DA7D}"/>
              </a:ext>
            </a:extLst>
          </p:cNvPr>
          <p:cNvSpPr/>
          <p:nvPr/>
        </p:nvSpPr>
        <p:spPr>
          <a:xfrm>
            <a:off x="3792866" y="1709766"/>
            <a:ext cx="1315503" cy="86198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88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Young people as bricoleurs </a:t>
            </a:r>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355273"/>
            <a:ext cx="1407143" cy="182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575465"/>
            <a:ext cx="40005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99892" y="1465835"/>
            <a:ext cx="3726414" cy="923330"/>
          </a:xfrm>
          <a:prstGeom prst="rect">
            <a:avLst/>
          </a:prstGeom>
        </p:spPr>
        <p:txBody>
          <a:bodyPr wrap="square">
            <a:spAutoFit/>
          </a:bodyPr>
          <a:lstStyle/>
          <a:p>
            <a:pPr defTabSz="685800"/>
            <a:r>
              <a:rPr lang="en-GB" sz="1350">
                <a:solidFill>
                  <a:srgbClr val="1C2157"/>
                </a:solidFill>
                <a:latin typeface="Humnst777 BT"/>
                <a:cs typeface="Times New Roman" pitchFamily="18" charset="0"/>
              </a:rPr>
              <a:t>Bricolage in a fragmented world: </a:t>
            </a:r>
          </a:p>
          <a:p>
            <a:pPr defTabSz="685800"/>
            <a:r>
              <a:rPr lang="en-GB" sz="1350">
                <a:solidFill>
                  <a:srgbClr val="1C2157"/>
                </a:solidFill>
                <a:latin typeface="Humnst777 BT"/>
                <a:cs typeface="Times New Roman" pitchFamily="18" charset="0"/>
              </a:rPr>
              <a:t>The individual’s construction of their own religious identity, from the materials available to them - a ‘playing of the code’ (Hervieu-Léger, 1998, p. 217).</a:t>
            </a:r>
            <a:endParaRPr lang="en-GB" sz="1350">
              <a:solidFill>
                <a:srgbClr val="1C2157"/>
              </a:solidFill>
              <a:latin typeface="Humnst777 BT"/>
            </a:endParaRPr>
          </a:p>
        </p:txBody>
      </p:sp>
    </p:spTree>
    <p:extLst>
      <p:ext uri="{BB962C8B-B14F-4D97-AF65-F5344CB8AC3E}">
        <p14:creationId xmlns:p14="http://schemas.microsoft.com/office/powerpoint/2010/main" val="31144425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Examples from NICER research </a:t>
            </a:r>
          </a:p>
        </p:txBody>
      </p:sp>
      <p:sp>
        <p:nvSpPr>
          <p:cNvPr id="3" name="Content Placeholder 2"/>
          <p:cNvSpPr>
            <a:spLocks noGrp="1"/>
          </p:cNvSpPr>
          <p:nvPr>
            <p:ph idx="1"/>
          </p:nvPr>
        </p:nvSpPr>
        <p:spPr>
          <a:xfrm>
            <a:off x="990600" y="1485900"/>
            <a:ext cx="7622583" cy="3086100"/>
          </a:xfrm>
        </p:spPr>
        <p:txBody>
          <a:bodyPr/>
          <a:lstStyle/>
          <a:p>
            <a:r>
              <a:rPr lang="en-GB"/>
              <a:t>Active agency of young people</a:t>
            </a:r>
          </a:p>
          <a:p>
            <a:r>
              <a:rPr lang="en-GB"/>
              <a:t>Young people connecting with ‘church’ outside school rarely in form of parish, but Retreats, Soul Survivor, Taize &amp; pilgrimages</a:t>
            </a:r>
          </a:p>
          <a:p>
            <a:r>
              <a:rPr lang="en-GB"/>
              <a:t>The importance of parental influence, church attendance and talking about faith in the home </a:t>
            </a:r>
          </a:p>
          <a:p>
            <a:r>
              <a:rPr lang="en-GB"/>
              <a:t>Different models of chaplaincy in church schools</a:t>
            </a:r>
          </a:p>
          <a:p>
            <a:endParaRPr lang="en-GB"/>
          </a:p>
        </p:txBody>
      </p:sp>
    </p:spTree>
    <p:extLst>
      <p:ext uri="{BB962C8B-B14F-4D97-AF65-F5344CB8AC3E}">
        <p14:creationId xmlns:p14="http://schemas.microsoft.com/office/powerpoint/2010/main" val="22851723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Growing Faith </a:t>
            </a:r>
            <a:r>
              <a:rPr lang="en-GB" sz="1500" dirty="0"/>
              <a:t>(GS212)</a:t>
            </a:r>
            <a:br>
              <a:rPr lang="en-GB" sz="1500" dirty="0"/>
            </a:br>
            <a:endParaRPr lang="en-GB" sz="1500" dirty="0"/>
          </a:p>
        </p:txBody>
      </p:sp>
      <p:sp>
        <p:nvSpPr>
          <p:cNvPr id="3" name="Content Placeholder 2"/>
          <p:cNvSpPr>
            <a:spLocks noGrp="1"/>
          </p:cNvSpPr>
          <p:nvPr>
            <p:ph idx="1"/>
          </p:nvPr>
        </p:nvSpPr>
        <p:spPr>
          <a:xfrm>
            <a:off x="990600" y="1034512"/>
            <a:ext cx="7086600" cy="3537488"/>
          </a:xfrm>
        </p:spPr>
        <p:txBody>
          <a:bodyPr/>
          <a:lstStyle/>
          <a:p>
            <a:r>
              <a:rPr lang="en-US" i="1"/>
              <a:t>Common to all good schools is a focus on pupils being active participants in their own learning and their development as </a:t>
            </a:r>
            <a:r>
              <a:rPr lang="en-US" b="1" i="1">
                <a:effectLst>
                  <a:outerShdw blurRad="38100" dist="38100" dir="2700000" algn="tl">
                    <a:srgbClr val="000000">
                      <a:alpha val="43137"/>
                    </a:srgbClr>
                  </a:outerShdw>
                </a:effectLst>
              </a:rPr>
              <a:t>leaders </a:t>
            </a:r>
          </a:p>
          <a:p>
            <a:r>
              <a:rPr lang="en-US"/>
              <a:t>In Church of England schools, pupils will increasingly experience a </a:t>
            </a:r>
            <a:r>
              <a:rPr lang="en-US" b="1" i="1">
                <a:effectLst>
                  <a:outerShdw blurRad="38100" dist="38100" dir="2700000" algn="tl">
                    <a:srgbClr val="000000">
                      <a:alpha val="43137"/>
                    </a:srgbClr>
                  </a:outerShdw>
                </a:effectLst>
              </a:rPr>
              <a:t>dynamic approach to developing their understanding about Christianity </a:t>
            </a:r>
            <a:r>
              <a:rPr lang="en-US"/>
              <a:t>through our Understanding Christianity9 resource </a:t>
            </a:r>
          </a:p>
          <a:p>
            <a:r>
              <a:rPr lang="en-US" b="1" i="1">
                <a:effectLst>
                  <a:outerShdw blurRad="38100" dist="38100" dir="2700000" algn="tl">
                    <a:srgbClr val="000000">
                      <a:alpha val="43137"/>
                    </a:srgbClr>
                  </a:outerShdw>
                </a:effectLst>
              </a:rPr>
              <a:t>Outstanding Collective Worship </a:t>
            </a:r>
            <a:r>
              <a:rPr lang="en-US"/>
              <a:t>in Church of England schools is participatory, engaging, contemporary and relevant. </a:t>
            </a:r>
          </a:p>
          <a:p>
            <a:endParaRPr lang="en-US"/>
          </a:p>
          <a:p>
            <a:endParaRPr lang="en-US"/>
          </a:p>
          <a:p>
            <a:endParaRPr lang="en-US"/>
          </a:p>
          <a:p>
            <a:endParaRPr lang="en-GB"/>
          </a:p>
        </p:txBody>
      </p:sp>
    </p:spTree>
    <p:extLst>
      <p:ext uri="{BB962C8B-B14F-4D97-AF65-F5344CB8AC3E}">
        <p14:creationId xmlns:p14="http://schemas.microsoft.com/office/powerpoint/2010/main" val="24241189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Church of England schools are </a:t>
            </a:r>
            <a:r>
              <a:rPr lang="en-US" b="1" i="1" dirty="0">
                <a:effectLst>
                  <a:outerShdw blurRad="38100" dist="38100" dir="2700000" algn="tl">
                    <a:srgbClr val="000000">
                      <a:alpha val="43137"/>
                    </a:srgbClr>
                  </a:outerShdw>
                </a:effectLst>
              </a:rPr>
              <a:t>encouraged to work closely with their local parish church </a:t>
            </a:r>
            <a:r>
              <a:rPr lang="en-US" dirty="0"/>
              <a:t>to ensure that spiritual development is seen as fundamental to the life of the school and the education offer </a:t>
            </a:r>
          </a:p>
          <a:p>
            <a:r>
              <a:rPr lang="en-US" b="1" i="1" dirty="0">
                <a:effectLst>
                  <a:outerShdw blurRad="38100" dist="38100" dir="2700000" algn="tl">
                    <a:srgbClr val="000000">
                      <a:alpha val="43137"/>
                    </a:srgbClr>
                  </a:outerShdw>
                </a:effectLst>
              </a:rPr>
              <a:t>Promoting and supporting effective chaplaincy </a:t>
            </a:r>
            <a:r>
              <a:rPr lang="en-US" dirty="0"/>
              <a:t>and other forms of missional leadership in schools, colleges and universities to ensure greater connection with churches and households </a:t>
            </a:r>
          </a:p>
          <a:p>
            <a:endParaRPr lang="en-US" dirty="0"/>
          </a:p>
          <a:p>
            <a:endParaRPr lang="en-GB" dirty="0"/>
          </a:p>
        </p:txBody>
      </p:sp>
      <p:sp>
        <p:nvSpPr>
          <p:cNvPr id="4" name="Title 1"/>
          <p:cNvSpPr>
            <a:spLocks noGrp="1"/>
          </p:cNvSpPr>
          <p:nvPr>
            <p:ph type="title"/>
          </p:nvPr>
        </p:nvSpPr>
        <p:spPr/>
        <p:txBody>
          <a:bodyPr/>
          <a:lstStyle/>
          <a:p>
            <a:r>
              <a:rPr lang="en-GB" dirty="0"/>
              <a:t>Growing Faith </a:t>
            </a:r>
            <a:r>
              <a:rPr lang="en-GB" sz="1500" dirty="0"/>
              <a:t>(GS212)</a:t>
            </a:r>
            <a:br>
              <a:rPr lang="en-GB" sz="1500" dirty="0"/>
            </a:br>
            <a:endParaRPr lang="en-GB" sz="1500" dirty="0"/>
          </a:p>
        </p:txBody>
      </p:sp>
    </p:spTree>
    <p:extLst>
      <p:ext uri="{BB962C8B-B14F-4D97-AF65-F5344CB8AC3E}">
        <p14:creationId xmlns:p14="http://schemas.microsoft.com/office/powerpoint/2010/main" val="40914455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41E90-2268-C94A-82A6-2340ADDD42B3}"/>
              </a:ext>
            </a:extLst>
          </p:cNvPr>
          <p:cNvSpPr txBox="1"/>
          <p:nvPr/>
        </p:nvSpPr>
        <p:spPr>
          <a:xfrm rot="20353054">
            <a:off x="-193594" y="1146360"/>
            <a:ext cx="9744211" cy="2850780"/>
          </a:xfrm>
          <a:prstGeom prst="rect">
            <a:avLst/>
          </a:prstGeom>
          <a:noFill/>
        </p:spPr>
        <p:txBody>
          <a:bodyPr wrap="square" rtlCol="0">
            <a:spAutoFit/>
          </a:bodyPr>
          <a:lstStyle/>
          <a:p>
            <a:pPr defTabSz="685800"/>
            <a:r>
              <a:rPr lang="en-GB" sz="17925">
                <a:solidFill>
                  <a:srgbClr val="1C2157"/>
                </a:solidFill>
                <a:latin typeface="Bradley Hand" pitchFamily="2" charset="77"/>
              </a:rPr>
              <a:t>WHERE?</a:t>
            </a:r>
          </a:p>
        </p:txBody>
      </p:sp>
    </p:spTree>
    <p:extLst>
      <p:ext uri="{BB962C8B-B14F-4D97-AF65-F5344CB8AC3E}">
        <p14:creationId xmlns:p14="http://schemas.microsoft.com/office/powerpoint/2010/main" val="18343592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Questions</a:t>
            </a:r>
          </a:p>
        </p:txBody>
      </p:sp>
      <p:sp>
        <p:nvSpPr>
          <p:cNvPr id="3" name="Content Placeholder 2"/>
          <p:cNvSpPr>
            <a:spLocks noGrp="1"/>
          </p:cNvSpPr>
          <p:nvPr>
            <p:ph idx="1"/>
          </p:nvPr>
        </p:nvSpPr>
        <p:spPr/>
        <p:txBody>
          <a:bodyPr/>
          <a:lstStyle/>
          <a:p>
            <a:r>
              <a:rPr lang="en-GB" dirty="0"/>
              <a:t>Should Confirmation (and Baptism) take place in school? What are the opportunities and challenges?</a:t>
            </a:r>
          </a:p>
          <a:p>
            <a:r>
              <a:rPr lang="en-GB" dirty="0"/>
              <a:t>How can spiritual development in schools in collaboration with local church be inclusive?</a:t>
            </a:r>
          </a:p>
          <a:p>
            <a:r>
              <a:rPr lang="en-GB" dirty="0"/>
              <a:t>How are student leaders encouraged, developed and sustained in your school? In what ways are they encouraged to be leaders in their faith communities?</a:t>
            </a:r>
          </a:p>
        </p:txBody>
      </p:sp>
    </p:spTree>
    <p:extLst>
      <p:ext uri="{BB962C8B-B14F-4D97-AF65-F5344CB8AC3E}">
        <p14:creationId xmlns:p14="http://schemas.microsoft.com/office/powerpoint/2010/main" val="3844501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41E90-2268-C94A-82A6-2340ADDD42B3}"/>
              </a:ext>
            </a:extLst>
          </p:cNvPr>
          <p:cNvSpPr txBox="1"/>
          <p:nvPr/>
        </p:nvSpPr>
        <p:spPr>
          <a:xfrm rot="20353054">
            <a:off x="1091062" y="1131574"/>
            <a:ext cx="6961877" cy="2850780"/>
          </a:xfrm>
          <a:prstGeom prst="rect">
            <a:avLst/>
          </a:prstGeom>
          <a:noFill/>
        </p:spPr>
        <p:txBody>
          <a:bodyPr wrap="square" rtlCol="0">
            <a:spAutoFit/>
          </a:bodyPr>
          <a:lstStyle/>
          <a:p>
            <a:pPr defTabSz="685800"/>
            <a:r>
              <a:rPr lang="en-GB" sz="17925">
                <a:solidFill>
                  <a:srgbClr val="1C2157"/>
                </a:solidFill>
                <a:latin typeface="Bradley Hand" pitchFamily="2" charset="77"/>
              </a:rPr>
              <a:t>HOW?</a:t>
            </a:r>
          </a:p>
        </p:txBody>
      </p:sp>
    </p:spTree>
    <p:extLst>
      <p:ext uri="{BB962C8B-B14F-4D97-AF65-F5344CB8AC3E}">
        <p14:creationId xmlns:p14="http://schemas.microsoft.com/office/powerpoint/2010/main" val="25732225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718" y="242407"/>
            <a:ext cx="7439891" cy="4309585"/>
          </a:xfrm>
          <a:prstGeom prst="rect">
            <a:avLst/>
          </a:prstGeom>
        </p:spPr>
      </p:pic>
    </p:spTree>
    <p:extLst>
      <p:ext uri="{BB962C8B-B14F-4D97-AF65-F5344CB8AC3E}">
        <p14:creationId xmlns:p14="http://schemas.microsoft.com/office/powerpoint/2010/main" val="11063182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41E90-2268-C94A-82A6-2340ADDD42B3}"/>
              </a:ext>
            </a:extLst>
          </p:cNvPr>
          <p:cNvSpPr txBox="1"/>
          <p:nvPr/>
        </p:nvSpPr>
        <p:spPr>
          <a:xfrm rot="20353054">
            <a:off x="1144855" y="33827"/>
            <a:ext cx="7803857" cy="4685898"/>
          </a:xfrm>
          <a:prstGeom prst="rect">
            <a:avLst/>
          </a:prstGeom>
          <a:noFill/>
        </p:spPr>
        <p:txBody>
          <a:bodyPr wrap="square" rtlCol="0">
            <a:spAutoFit/>
          </a:bodyPr>
          <a:lstStyle/>
          <a:p>
            <a:pPr defTabSz="685800"/>
            <a:r>
              <a:rPr lang="en-GB" sz="14925">
                <a:solidFill>
                  <a:srgbClr val="1C2157"/>
                </a:solidFill>
                <a:latin typeface="Bradley Hand" pitchFamily="2" charset="77"/>
              </a:rPr>
              <a:t>WHAT NEXT?</a:t>
            </a:r>
          </a:p>
        </p:txBody>
      </p:sp>
    </p:spTree>
    <p:extLst>
      <p:ext uri="{BB962C8B-B14F-4D97-AF65-F5344CB8AC3E}">
        <p14:creationId xmlns:p14="http://schemas.microsoft.com/office/powerpoint/2010/main" val="10917306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 y="457200"/>
            <a:ext cx="8133588" cy="1943100"/>
          </a:xfrm>
        </p:spPr>
        <p:txBody>
          <a:bodyPr/>
          <a:lstStyle/>
          <a:p>
            <a:r>
              <a:rPr lang="en-GB"/>
              <a:t>Developing schools as a space for fruitful spiritual development, in collaboration with other schools, local church and households?  </a:t>
            </a:r>
          </a:p>
        </p:txBody>
      </p:sp>
      <p:sp>
        <p:nvSpPr>
          <p:cNvPr id="3" name="Content Placeholder 2"/>
          <p:cNvSpPr>
            <a:spLocks noGrp="1"/>
          </p:cNvSpPr>
          <p:nvPr>
            <p:ph idx="1"/>
          </p:nvPr>
        </p:nvSpPr>
        <p:spPr>
          <a:xfrm>
            <a:off x="3250692" y="2633472"/>
            <a:ext cx="4882896" cy="1938528"/>
          </a:xfrm>
        </p:spPr>
        <p:txBody>
          <a:bodyPr/>
          <a:lstStyle/>
          <a:p>
            <a:pPr marL="0" indent="0">
              <a:buNone/>
            </a:pPr>
            <a:r>
              <a:rPr lang="en-GB" sz="1800"/>
              <a:t>A narthical learning space is not a stepping stone into the Christian faith, but offers a space ‘to look at [life] from a completely different perspective’ and invites the learner into ‘productive otherness’’ (Roebben, 2009). …It is a safe space to encounter, explore and reflect on religious experience. </a:t>
            </a:r>
          </a:p>
          <a:p>
            <a:endParaRPr lang="en-GB"/>
          </a:p>
          <a:p>
            <a:pPr marL="0" indent="0">
              <a:buNone/>
            </a:pPr>
            <a:endParaRPr lang="en-GB"/>
          </a:p>
        </p:txBody>
      </p:sp>
      <p:pic>
        <p:nvPicPr>
          <p:cNvPr id="4" name="Picture 3"/>
          <p:cNvPicPr>
            <a:picLocks noChangeAspect="1"/>
          </p:cNvPicPr>
          <p:nvPr/>
        </p:nvPicPr>
        <p:blipFill>
          <a:blip r:embed="rId2"/>
          <a:stretch>
            <a:fillRect/>
          </a:stretch>
        </p:blipFill>
        <p:spPr>
          <a:xfrm>
            <a:off x="438912" y="3067681"/>
            <a:ext cx="2299916" cy="1504319"/>
          </a:xfrm>
          <a:prstGeom prst="rect">
            <a:avLst/>
          </a:prstGeom>
        </p:spPr>
      </p:pic>
    </p:spTree>
    <p:extLst>
      <p:ext uri="{BB962C8B-B14F-4D97-AF65-F5344CB8AC3E}">
        <p14:creationId xmlns:p14="http://schemas.microsoft.com/office/powerpoint/2010/main" val="3254161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400559" y="260372"/>
          <a:ext cx="251234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a:extLst>
              <a:ext uri="{FF2B5EF4-FFF2-40B4-BE49-F238E27FC236}">
                <a16:creationId xmlns:a16="http://schemas.microsoft.com/office/drawing/2014/main" id="{ED8A049F-7A58-42F7-AD31-A05B85D3D013}"/>
              </a:ext>
            </a:extLst>
          </p:cNvPr>
          <p:cNvGrpSpPr/>
          <p:nvPr/>
        </p:nvGrpSpPr>
        <p:grpSpPr>
          <a:xfrm>
            <a:off x="3424544" y="260372"/>
            <a:ext cx="2512346" cy="818916"/>
            <a:chOff x="0" y="1559732"/>
            <a:chExt cx="2512346" cy="818916"/>
          </a:xfrm>
        </p:grpSpPr>
        <p:sp>
          <p:nvSpPr>
            <p:cNvPr id="11" name="Rectangle: Rounded Corners 10">
              <a:extLst>
                <a:ext uri="{FF2B5EF4-FFF2-40B4-BE49-F238E27FC236}">
                  <a16:creationId xmlns:a16="http://schemas.microsoft.com/office/drawing/2014/main" id="{19FD2F44-9447-48B9-971E-3329BE31CD58}"/>
                </a:ext>
              </a:extLst>
            </p:cNvPr>
            <p:cNvSpPr/>
            <p:nvPr/>
          </p:nvSpPr>
          <p:spPr>
            <a:xfrm>
              <a:off x="0" y="1559732"/>
              <a:ext cx="2512346" cy="81891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43A9E23B-61E5-4897-BC55-611E96A1EFEB}"/>
                </a:ext>
              </a:extLst>
            </p:cNvPr>
            <p:cNvSpPr txBox="1"/>
            <p:nvPr/>
          </p:nvSpPr>
          <p:spPr>
            <a:xfrm>
              <a:off x="210184" y="1610790"/>
              <a:ext cx="2091976" cy="716799"/>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600" b="1" kern="1200" dirty="0"/>
                <a:t>Heart</a:t>
              </a:r>
            </a:p>
          </p:txBody>
        </p:sp>
      </p:grpSp>
      <p:grpSp>
        <p:nvGrpSpPr>
          <p:cNvPr id="20" name="Group 19">
            <a:extLst>
              <a:ext uri="{FF2B5EF4-FFF2-40B4-BE49-F238E27FC236}">
                <a16:creationId xmlns:a16="http://schemas.microsoft.com/office/drawing/2014/main" id="{4FF337A9-1D88-4F83-92BB-57D04A45C51D}"/>
              </a:ext>
            </a:extLst>
          </p:cNvPr>
          <p:cNvGrpSpPr/>
          <p:nvPr/>
        </p:nvGrpSpPr>
        <p:grpSpPr>
          <a:xfrm>
            <a:off x="6399740" y="1858929"/>
            <a:ext cx="2512346" cy="818916"/>
            <a:chOff x="0" y="1559732"/>
            <a:chExt cx="2512346" cy="818916"/>
          </a:xfrm>
        </p:grpSpPr>
        <p:sp>
          <p:nvSpPr>
            <p:cNvPr id="21" name="Rectangle: Rounded Corners 20">
              <a:extLst>
                <a:ext uri="{FF2B5EF4-FFF2-40B4-BE49-F238E27FC236}">
                  <a16:creationId xmlns:a16="http://schemas.microsoft.com/office/drawing/2014/main" id="{1D378645-D00E-4571-845C-1C1E04D36FA9}"/>
                </a:ext>
              </a:extLst>
            </p:cNvPr>
            <p:cNvSpPr/>
            <p:nvPr/>
          </p:nvSpPr>
          <p:spPr>
            <a:xfrm>
              <a:off x="0" y="1559732"/>
              <a:ext cx="2512346" cy="81891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dirty="0"/>
            </a:p>
          </p:txBody>
        </p:sp>
        <p:sp>
          <p:nvSpPr>
            <p:cNvPr id="22" name="Rectangle: Rounded Corners 4">
              <a:extLst>
                <a:ext uri="{FF2B5EF4-FFF2-40B4-BE49-F238E27FC236}">
                  <a16:creationId xmlns:a16="http://schemas.microsoft.com/office/drawing/2014/main" id="{FCBB42E2-47CC-4318-BA08-959184DF7545}"/>
                </a:ext>
              </a:extLst>
            </p:cNvPr>
            <p:cNvSpPr txBox="1"/>
            <p:nvPr/>
          </p:nvSpPr>
          <p:spPr>
            <a:xfrm>
              <a:off x="197161" y="1621745"/>
              <a:ext cx="2118024" cy="693175"/>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600" b="1" kern="1200" dirty="0"/>
                <a:t>Story</a:t>
              </a:r>
            </a:p>
          </p:txBody>
        </p:sp>
      </p:grpSp>
      <p:cxnSp>
        <p:nvCxnSpPr>
          <p:cNvPr id="40" name="Straight Arrow Connector 39">
            <a:extLst>
              <a:ext uri="{FF2B5EF4-FFF2-40B4-BE49-F238E27FC236}">
                <a16:creationId xmlns:a16="http://schemas.microsoft.com/office/drawing/2014/main" id="{F37DB72D-D2AC-45FC-879C-F6B8410E6BD0}"/>
              </a:ext>
            </a:extLst>
          </p:cNvPr>
          <p:cNvCxnSpPr>
            <a:cxnSpLocks/>
          </p:cNvCxnSpPr>
          <p:nvPr/>
        </p:nvCxnSpPr>
        <p:spPr>
          <a:xfrm flipV="1">
            <a:off x="4684981" y="1125004"/>
            <a:ext cx="0" cy="6882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9B88715D-89C7-4918-860E-09BB6595593B}"/>
              </a:ext>
            </a:extLst>
          </p:cNvPr>
          <p:cNvCxnSpPr/>
          <p:nvPr/>
        </p:nvCxnSpPr>
        <p:spPr>
          <a:xfrm>
            <a:off x="5936890" y="2292372"/>
            <a:ext cx="38344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77CDF48D-B120-4B2A-AC45-79BF6B9CB203}"/>
              </a:ext>
            </a:extLst>
          </p:cNvPr>
          <p:cNvGrpSpPr/>
          <p:nvPr/>
        </p:nvGrpSpPr>
        <p:grpSpPr>
          <a:xfrm>
            <a:off x="3424544" y="2749723"/>
            <a:ext cx="2512346" cy="1400459"/>
            <a:chOff x="3424544" y="2749723"/>
            <a:chExt cx="2512346" cy="1400459"/>
          </a:xfrm>
        </p:grpSpPr>
        <p:grpSp>
          <p:nvGrpSpPr>
            <p:cNvPr id="3" name="Group 2">
              <a:extLst>
                <a:ext uri="{FF2B5EF4-FFF2-40B4-BE49-F238E27FC236}">
                  <a16:creationId xmlns:a16="http://schemas.microsoft.com/office/drawing/2014/main" id="{B31F3456-AE4A-4ED9-AF4A-9BB95A4009BB}"/>
                </a:ext>
              </a:extLst>
            </p:cNvPr>
            <p:cNvGrpSpPr/>
            <p:nvPr/>
          </p:nvGrpSpPr>
          <p:grpSpPr>
            <a:xfrm>
              <a:off x="3424544" y="3331266"/>
              <a:ext cx="2512346" cy="818916"/>
              <a:chOff x="7752" y="1535747"/>
              <a:chExt cx="2512346" cy="818916"/>
            </a:xfrm>
          </p:grpSpPr>
          <p:sp>
            <p:nvSpPr>
              <p:cNvPr id="4" name="Rectangle: Rounded Corners 3">
                <a:extLst>
                  <a:ext uri="{FF2B5EF4-FFF2-40B4-BE49-F238E27FC236}">
                    <a16:creationId xmlns:a16="http://schemas.microsoft.com/office/drawing/2014/main" id="{6E422233-4F14-45B1-9388-C265D9F5EC07}"/>
                  </a:ext>
                </a:extLst>
              </p:cNvPr>
              <p:cNvSpPr/>
              <p:nvPr/>
            </p:nvSpPr>
            <p:spPr>
              <a:xfrm>
                <a:off x="7752" y="1535747"/>
                <a:ext cx="2512346" cy="818916"/>
              </a:xfrm>
              <a:prstGeom prst="roundRect">
                <a:avLst>
                  <a:gd name="adj" fmla="val 10000"/>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ectangle: Rounded Corners 4">
                <a:extLst>
                  <a:ext uri="{FF2B5EF4-FFF2-40B4-BE49-F238E27FC236}">
                    <a16:creationId xmlns:a16="http://schemas.microsoft.com/office/drawing/2014/main" id="{90936D13-16FC-47C1-A415-39E872DD3ACC}"/>
                  </a:ext>
                </a:extLst>
              </p:cNvPr>
              <p:cNvSpPr txBox="1"/>
              <p:nvPr/>
            </p:nvSpPr>
            <p:spPr>
              <a:xfrm>
                <a:off x="259401" y="1635752"/>
                <a:ext cx="2009047" cy="580364"/>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600" b="1" kern="1200" dirty="0"/>
                  <a:t>Passion</a:t>
                </a:r>
              </a:p>
            </p:txBody>
          </p:sp>
        </p:grpSp>
        <p:cxnSp>
          <p:nvCxnSpPr>
            <p:cNvPr id="48" name="Straight Arrow Connector 47">
              <a:extLst>
                <a:ext uri="{FF2B5EF4-FFF2-40B4-BE49-F238E27FC236}">
                  <a16:creationId xmlns:a16="http://schemas.microsoft.com/office/drawing/2014/main" id="{008FF940-4FC1-4D0D-81EF-8ACB69136378}"/>
                </a:ext>
              </a:extLst>
            </p:cNvPr>
            <p:cNvCxnSpPr/>
            <p:nvPr/>
          </p:nvCxnSpPr>
          <p:spPr>
            <a:xfrm>
              <a:off x="4664048" y="2749723"/>
              <a:ext cx="0" cy="5449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1026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512F-D357-9C48-9D53-68A44D6F3084}"/>
              </a:ext>
            </a:extLst>
          </p:cNvPr>
          <p:cNvSpPr>
            <a:spLocks noGrp="1"/>
          </p:cNvSpPr>
          <p:nvPr>
            <p:ph type="title"/>
          </p:nvPr>
        </p:nvSpPr>
        <p:spPr/>
        <p:txBody>
          <a:bodyPr/>
          <a:lstStyle/>
          <a:p>
            <a:r>
              <a:rPr lang="en-GB"/>
              <a:t>Collaboration POST-ITS [2]</a:t>
            </a:r>
          </a:p>
        </p:txBody>
      </p:sp>
      <p:sp>
        <p:nvSpPr>
          <p:cNvPr id="3" name="Content Placeholder 2">
            <a:extLst>
              <a:ext uri="{FF2B5EF4-FFF2-40B4-BE49-F238E27FC236}">
                <a16:creationId xmlns:a16="http://schemas.microsoft.com/office/drawing/2014/main" id="{261B4952-F449-944B-8C07-C02F2A3A5D9C}"/>
              </a:ext>
            </a:extLst>
          </p:cNvPr>
          <p:cNvSpPr>
            <a:spLocks noGrp="1"/>
          </p:cNvSpPr>
          <p:nvPr>
            <p:ph idx="1"/>
          </p:nvPr>
        </p:nvSpPr>
        <p:spPr/>
        <p:txBody>
          <a:bodyPr/>
          <a:lstStyle/>
          <a:p>
            <a:pPr marL="0" indent="0">
              <a:buNone/>
            </a:pPr>
            <a:r>
              <a:rPr lang="en-GB"/>
              <a:t>Three ideas that you want to explore further</a:t>
            </a:r>
            <a:endParaRPr lang="en-US"/>
          </a:p>
          <a:p>
            <a:r>
              <a:rPr lang="en-GB"/>
              <a:t>Post-its under headings</a:t>
            </a:r>
          </a:p>
          <a:p>
            <a:r>
              <a:rPr lang="en-GB"/>
              <a:t>Form groups</a:t>
            </a:r>
          </a:p>
          <a:p>
            <a:r>
              <a:rPr lang="en-GB"/>
              <a:t>Plan for regional meetings</a:t>
            </a:r>
          </a:p>
        </p:txBody>
      </p:sp>
    </p:spTree>
    <p:extLst>
      <p:ext uri="{BB962C8B-B14F-4D97-AF65-F5344CB8AC3E}">
        <p14:creationId xmlns:p14="http://schemas.microsoft.com/office/powerpoint/2010/main" val="11151286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Questions </a:t>
            </a:r>
          </a:p>
        </p:txBody>
      </p:sp>
      <p:sp>
        <p:nvSpPr>
          <p:cNvPr id="3" name="Content Placeholder 2"/>
          <p:cNvSpPr>
            <a:spLocks noGrp="1"/>
          </p:cNvSpPr>
          <p:nvPr>
            <p:ph idx="1"/>
          </p:nvPr>
        </p:nvSpPr>
        <p:spPr>
          <a:xfrm>
            <a:off x="990600" y="2386584"/>
            <a:ext cx="7086600" cy="2185416"/>
          </a:xfrm>
        </p:spPr>
        <p:txBody>
          <a:bodyPr/>
          <a:lstStyle/>
          <a:p>
            <a:r>
              <a:rPr lang="en-GB"/>
              <a:t>Contact information for NICER - Dr Ann Casson &amp; Nick Taunt </a:t>
            </a:r>
          </a:p>
          <a:p>
            <a:r>
              <a:rPr lang="en-GB">
                <a:hlinkClick r:id="rId2"/>
              </a:rPr>
              <a:t>Ann.casson@Canterbury.ac.uk</a:t>
            </a:r>
            <a:endParaRPr lang="en-GB"/>
          </a:p>
          <a:p>
            <a:r>
              <a:rPr lang="en-GB"/>
              <a:t>National Institute For Christian Education Research </a:t>
            </a:r>
          </a:p>
          <a:p>
            <a:r>
              <a:rPr lang="en-GB"/>
              <a:t>Canterbury Christ Church University</a:t>
            </a:r>
          </a:p>
          <a:p>
            <a:pPr marL="0" indent="0">
              <a:buNone/>
            </a:pPr>
            <a:endParaRPr lang="en-GB"/>
          </a:p>
        </p:txBody>
      </p:sp>
    </p:spTree>
    <p:extLst>
      <p:ext uri="{BB962C8B-B14F-4D97-AF65-F5344CB8AC3E}">
        <p14:creationId xmlns:p14="http://schemas.microsoft.com/office/powerpoint/2010/main" val="24821345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08380511"/>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864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BD457F-1B4A-4363-8E0D-79D4E798D5EC}"/>
              </a:ext>
            </a:extLst>
          </p:cNvPr>
          <p:cNvSpPr txBox="1"/>
          <p:nvPr/>
        </p:nvSpPr>
        <p:spPr>
          <a:xfrm>
            <a:off x="585478" y="203931"/>
            <a:ext cx="7413877" cy="4278094"/>
          </a:xfrm>
          <a:prstGeom prst="rect">
            <a:avLst/>
          </a:prstGeom>
          <a:noFill/>
        </p:spPr>
        <p:txBody>
          <a:bodyPr wrap="square" rtlCol="0">
            <a:spAutoFit/>
          </a:bodyPr>
          <a:lstStyle/>
          <a:p>
            <a:r>
              <a:rPr lang="en-GB" sz="3200" b="1" dirty="0"/>
              <a:t>Questions for Discussion:</a:t>
            </a:r>
          </a:p>
          <a:p>
            <a:endParaRPr lang="en-GB" sz="2400" dirty="0"/>
          </a:p>
          <a:p>
            <a:pPr marL="285750" indent="-285750">
              <a:buFont typeface="Arial" panose="020B0604020202020204" pitchFamily="34" charset="0"/>
              <a:buChar char="•"/>
            </a:pPr>
            <a:r>
              <a:rPr lang="en-GB" sz="2400" dirty="0"/>
              <a:t>What does this relationship look like locally (for your school/church, Diocese)?</a:t>
            </a:r>
          </a:p>
          <a:p>
            <a:pPr marL="285750" indent="-285750">
              <a:buFont typeface="Arial" panose="020B0604020202020204" pitchFamily="34" charset="0"/>
              <a:buChar char="•"/>
            </a:pPr>
            <a:r>
              <a:rPr lang="en-GB" sz="2400" dirty="0"/>
              <a:t>What might the possibilities of working together across our network?</a:t>
            </a:r>
          </a:p>
          <a:p>
            <a:pPr marL="285750" indent="-285750">
              <a:buFont typeface="Arial" panose="020B0604020202020204" pitchFamily="34" charset="0"/>
              <a:buChar char="•"/>
            </a:pPr>
            <a:r>
              <a:rPr lang="en-GB" sz="2400" dirty="0"/>
              <a:t>What do you have to give? What would you like to learn?</a:t>
            </a:r>
          </a:p>
          <a:p>
            <a:pPr marL="285750" indent="-285750">
              <a:buFont typeface="Arial" panose="020B0604020202020204" pitchFamily="34" charset="0"/>
              <a:buChar char="•"/>
            </a:pPr>
            <a:r>
              <a:rPr lang="en-GB" sz="2400" dirty="0"/>
              <a:t>What resources would be helpful? </a:t>
            </a:r>
          </a:p>
          <a:p>
            <a:pPr marL="285750" indent="-285750">
              <a:buFont typeface="Arial" panose="020B0604020202020204" pitchFamily="34" charset="0"/>
              <a:buChar char="•"/>
            </a:pPr>
            <a:r>
              <a:rPr lang="en-GB" sz="2400" dirty="0"/>
              <a:t>Is this another ‘project’? </a:t>
            </a:r>
          </a:p>
          <a:p>
            <a:endParaRPr lang="en-GB" sz="2400" dirty="0"/>
          </a:p>
        </p:txBody>
      </p:sp>
    </p:spTree>
    <p:extLst>
      <p:ext uri="{BB962C8B-B14F-4D97-AF65-F5344CB8AC3E}">
        <p14:creationId xmlns:p14="http://schemas.microsoft.com/office/powerpoint/2010/main" val="34267656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9073EB-4E58-4FC5-9183-98912D91C62A}"/>
              </a:ext>
            </a:extLst>
          </p:cNvPr>
          <p:cNvSpPr/>
          <p:nvPr/>
        </p:nvSpPr>
        <p:spPr>
          <a:xfrm>
            <a:off x="685799" y="594528"/>
            <a:ext cx="7783033" cy="3157531"/>
          </a:xfrm>
          <a:prstGeom prst="rect">
            <a:avLst/>
          </a:prstGeom>
        </p:spPr>
        <p:txBody>
          <a:bodyPr wrap="square">
            <a:spAutoFit/>
          </a:bodyPr>
          <a:lstStyle/>
          <a:p>
            <a:pPr>
              <a:lnSpc>
                <a:spcPct val="115000"/>
              </a:lnSpc>
              <a:spcAft>
                <a:spcPts val="1000"/>
              </a:spcAft>
            </a:pPr>
            <a:r>
              <a:rPr lang="en-GB" sz="2400" b="1" dirty="0">
                <a:solidFill>
                  <a:srgbClr val="272727"/>
                </a:solidFill>
                <a:latin typeface="Arial" panose="020B0604020202020204" pitchFamily="34" charset="0"/>
                <a:ea typeface="Calibri" panose="020F0502020204030204" pitchFamily="34" charset="0"/>
                <a:cs typeface="Times New Roman" panose="02020603050405020304" pitchFamily="18" charset="0"/>
              </a:rPr>
              <a:t>Plenary and Next Steps</a:t>
            </a:r>
            <a:endParaRPr lang="en-GB" sz="2000" dirty="0">
              <a:solidFill>
                <a:srgbClr val="272727"/>
              </a:solidFill>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n-GB" sz="2400" dirty="0">
                <a:solidFill>
                  <a:srgbClr val="272727"/>
                </a:solidFill>
                <a:latin typeface="Arial" panose="020B0604020202020204" pitchFamily="34" charset="0"/>
                <a:ea typeface="Calibri" panose="020F0502020204030204" pitchFamily="34" charset="0"/>
                <a:cs typeface="Times New Roman" panose="02020603050405020304" pitchFamily="18" charset="0"/>
              </a:rPr>
              <a:t>Next National Event –17 October – Removing Disadvantage</a:t>
            </a:r>
          </a:p>
          <a:p>
            <a:pPr marL="342900" lvl="0" indent="-342900">
              <a:lnSpc>
                <a:spcPct val="115000"/>
              </a:lnSpc>
              <a:spcAft>
                <a:spcPts val="0"/>
              </a:spcAft>
              <a:buFont typeface="Symbol" panose="05050102010706020507" pitchFamily="18" charset="2"/>
              <a:buChar char=""/>
            </a:pPr>
            <a:r>
              <a:rPr lang="en-GB" sz="2400" dirty="0">
                <a:solidFill>
                  <a:srgbClr val="272727"/>
                </a:solidFill>
                <a:latin typeface="Arial" panose="020B0604020202020204" pitchFamily="34" charset="0"/>
                <a:ea typeface="Calibri" panose="020F0502020204030204" pitchFamily="34" charset="0"/>
                <a:cs typeface="Times New Roman" panose="02020603050405020304" pitchFamily="18" charset="0"/>
              </a:rPr>
              <a:t>Regional Hub dates circulation</a:t>
            </a:r>
            <a:endParaRPr lang="en-GB" sz="2000" dirty="0">
              <a:solidFill>
                <a:srgbClr val="272727"/>
              </a:solidFill>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n-GB" sz="2400" dirty="0">
                <a:solidFill>
                  <a:srgbClr val="272727"/>
                </a:solidFill>
                <a:latin typeface="Arial" panose="020B0604020202020204" pitchFamily="34" charset="0"/>
                <a:ea typeface="Calibri" panose="020F0502020204030204" pitchFamily="34" charset="0"/>
                <a:cs typeface="Times New Roman" panose="02020603050405020304" pitchFamily="18" charset="0"/>
              </a:rPr>
              <a:t>AASSH Conference – 9-11 October 2019</a:t>
            </a:r>
          </a:p>
          <a:p>
            <a:pPr marL="342900" lvl="0" indent="-342900">
              <a:lnSpc>
                <a:spcPct val="115000"/>
              </a:lnSpc>
              <a:spcAft>
                <a:spcPts val="0"/>
              </a:spcAft>
              <a:buFont typeface="Symbol" panose="05050102010706020507" pitchFamily="18" charset="2"/>
              <a:buChar char=""/>
            </a:pPr>
            <a:r>
              <a:rPr lang="en-GB" sz="2400" dirty="0">
                <a:solidFill>
                  <a:srgbClr val="272727"/>
                </a:solidFill>
                <a:latin typeface="Arial" panose="020B0604020202020204" pitchFamily="34" charset="0"/>
                <a:ea typeface="Calibri" panose="020F0502020204030204" pitchFamily="34" charset="0"/>
                <a:cs typeface="Times New Roman" panose="02020603050405020304" pitchFamily="18" charset="0"/>
              </a:rPr>
              <a:t>National Conference: </a:t>
            </a:r>
            <a:r>
              <a:rPr lang="en-GB" sz="2400" i="1" dirty="0">
                <a:solidFill>
                  <a:srgbClr val="272727"/>
                </a:solidFill>
                <a:latin typeface="Arial" panose="020B0604020202020204" pitchFamily="34" charset="0"/>
                <a:ea typeface="Calibri" panose="020F0502020204030204" pitchFamily="34" charset="0"/>
                <a:cs typeface="Times New Roman" panose="02020603050405020304" pitchFamily="18" charset="0"/>
              </a:rPr>
              <a:t>Visionary Curriculum Leadership</a:t>
            </a:r>
            <a:r>
              <a:rPr lang="en-GB" sz="2400" dirty="0">
                <a:solidFill>
                  <a:srgbClr val="272727"/>
                </a:solidFill>
                <a:latin typeface="Arial" panose="020B0604020202020204" pitchFamily="34" charset="0"/>
                <a:ea typeface="Calibri" panose="020F0502020204030204" pitchFamily="34" charset="0"/>
                <a:cs typeface="Times New Roman" panose="02020603050405020304" pitchFamily="18" charset="0"/>
              </a:rPr>
              <a:t> – Save the Date 6 Feb 2020</a:t>
            </a:r>
            <a:endParaRPr lang="en-GB" sz="2000" dirty="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9422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0649AD-7235-4930-A49D-7E6770AA1D84}"/>
              </a:ext>
            </a:extLst>
          </p:cNvPr>
          <p:cNvGrpSpPr/>
          <p:nvPr/>
        </p:nvGrpSpPr>
        <p:grpSpPr>
          <a:xfrm>
            <a:off x="934667" y="-730478"/>
            <a:ext cx="3944572" cy="5924704"/>
            <a:chOff x="246327" y="1233528"/>
            <a:chExt cx="2512346" cy="1471323"/>
          </a:xfrm>
        </p:grpSpPr>
        <p:sp>
          <p:nvSpPr>
            <p:cNvPr id="3" name="Rectangle: Rounded Corners 2">
              <a:extLst>
                <a:ext uri="{FF2B5EF4-FFF2-40B4-BE49-F238E27FC236}">
                  <a16:creationId xmlns:a16="http://schemas.microsoft.com/office/drawing/2014/main" id="{8226A4EF-ECB3-44AA-AFAC-7E153322E212}"/>
                </a:ext>
              </a:extLst>
            </p:cNvPr>
            <p:cNvSpPr/>
            <p:nvPr/>
          </p:nvSpPr>
          <p:spPr>
            <a:xfrm>
              <a:off x="246327" y="1582645"/>
              <a:ext cx="2512346" cy="81891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00AD440D-9DAA-497C-A36C-D3A700CD9006}"/>
                </a:ext>
              </a:extLst>
            </p:cNvPr>
            <p:cNvSpPr txBox="1"/>
            <p:nvPr/>
          </p:nvSpPr>
          <p:spPr>
            <a:xfrm>
              <a:off x="260523" y="1233528"/>
              <a:ext cx="2312120" cy="1471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3600" kern="1200" dirty="0"/>
                <a:t>“Passion is the capacity and readiness to care, to suffer, to die and to feel.”</a:t>
              </a:r>
            </a:p>
          </p:txBody>
        </p:sp>
      </p:grpSp>
      <p:pic>
        <p:nvPicPr>
          <p:cNvPr id="23" name="Picture 22">
            <a:extLst>
              <a:ext uri="{FF2B5EF4-FFF2-40B4-BE49-F238E27FC236}">
                <a16:creationId xmlns:a16="http://schemas.microsoft.com/office/drawing/2014/main" id="{0946BF78-3D8C-4C7E-A575-AA4847527684}"/>
              </a:ext>
            </a:extLst>
          </p:cNvPr>
          <p:cNvPicPr>
            <a:picLocks noChangeAspect="1"/>
          </p:cNvPicPr>
          <p:nvPr/>
        </p:nvPicPr>
        <p:blipFill>
          <a:blip r:embed="rId2"/>
          <a:stretch>
            <a:fillRect/>
          </a:stretch>
        </p:blipFill>
        <p:spPr>
          <a:xfrm>
            <a:off x="5622758" y="583078"/>
            <a:ext cx="2497114" cy="3389864"/>
          </a:xfrm>
          <a:prstGeom prst="rect">
            <a:avLst/>
          </a:prstGeom>
        </p:spPr>
      </p:pic>
    </p:spTree>
    <p:extLst>
      <p:ext uri="{BB962C8B-B14F-4D97-AF65-F5344CB8AC3E}">
        <p14:creationId xmlns:p14="http://schemas.microsoft.com/office/powerpoint/2010/main" val="114908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Inside Pages">
  <a:themeElements>
    <a:clrScheme name="Custom 1">
      <a:dk1>
        <a:sysClr val="windowText" lastClr="000000"/>
      </a:dk1>
      <a:lt1>
        <a:sysClr val="window" lastClr="FFFFFF"/>
      </a:lt1>
      <a:dk2>
        <a:srgbClr val="4A2D72"/>
      </a:dk2>
      <a:lt2>
        <a:srgbClr val="973B8E"/>
      </a:lt2>
      <a:accent1>
        <a:srgbClr val="4A2D72"/>
      </a:accent1>
      <a:accent2>
        <a:srgbClr val="973B8E"/>
      </a:accent2>
      <a:accent3>
        <a:srgbClr val="4A2D72"/>
      </a:accent3>
      <a:accent4>
        <a:srgbClr val="973B8E"/>
      </a:accent4>
      <a:accent5>
        <a:srgbClr val="4A2D72"/>
      </a:accent5>
      <a:accent6>
        <a:srgbClr val="973B8E"/>
      </a:accent6>
      <a:hlink>
        <a:srgbClr val="4A2D72"/>
      </a:hlink>
      <a:folHlink>
        <a:srgbClr val="973B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werpoint-presentation">
  <a:themeElements>
    <a:clrScheme name="">
      <a:dk1>
        <a:srgbClr val="1C2157"/>
      </a:dk1>
      <a:lt1>
        <a:srgbClr val="FFFFFF"/>
      </a:lt1>
      <a:dk2>
        <a:srgbClr val="1C2157"/>
      </a:dk2>
      <a:lt2>
        <a:srgbClr val="919191"/>
      </a:lt2>
      <a:accent1>
        <a:srgbClr val="618FFD"/>
      </a:accent1>
      <a:accent2>
        <a:srgbClr val="00AE00"/>
      </a:accent2>
      <a:accent3>
        <a:srgbClr val="FFFFFF"/>
      </a:accent3>
      <a:accent4>
        <a:srgbClr val="161B49"/>
      </a:accent4>
      <a:accent5>
        <a:srgbClr val="B7C6FE"/>
      </a:accent5>
      <a:accent6>
        <a:srgbClr val="009D00"/>
      </a:accent6>
      <a:hlink>
        <a:srgbClr val="FC0128"/>
      </a:hlink>
      <a:folHlink>
        <a:srgbClr val="CECECE"/>
      </a:folHlink>
    </a:clrScheme>
    <a:fontScheme name="powerpoint-presentation">
      <a:majorFont>
        <a:latin typeface="Humnst777 BT"/>
        <a:ea typeface=""/>
        <a:cs typeface=""/>
      </a:majorFont>
      <a:minorFont>
        <a:latin typeface="Humnst777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owerpoint-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arallax">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6.xml><?xml version="1.0" encoding="utf-8"?>
<a:theme xmlns:a="http://schemas.openxmlformats.org/drawingml/2006/main" name="1_Parallax">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7.xml><?xml version="1.0" encoding="utf-8"?>
<a:theme xmlns:a="http://schemas.openxmlformats.org/drawingml/2006/main" name="Face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FEL_Powerpoint_Presentation_16-9_template</Template>
  <TotalTime>38988</TotalTime>
  <Words>4452</Words>
  <Application>Microsoft Office PowerPoint</Application>
  <PresentationFormat>On-screen Show (16:9)</PresentationFormat>
  <Paragraphs>543</Paragraphs>
  <Slides>84</Slides>
  <Notes>36</Notes>
  <HiddenSlides>0</HiddenSlides>
  <MMClips>1</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84</vt:i4>
      </vt:variant>
    </vt:vector>
  </HeadingPairs>
  <TitlesOfParts>
    <vt:vector size="104" baseType="lpstr">
      <vt:lpstr>Arial</vt:lpstr>
      <vt:lpstr>Bradley Hand</vt:lpstr>
      <vt:lpstr>Calibri</vt:lpstr>
      <vt:lpstr>Calibri Light</vt:lpstr>
      <vt:lpstr>Corbel</vt:lpstr>
      <vt:lpstr>Gill Sans MT</vt:lpstr>
      <vt:lpstr>Humnst777 BT</vt:lpstr>
      <vt:lpstr>Neue Helvetica W02</vt:lpstr>
      <vt:lpstr>Symbol</vt:lpstr>
      <vt:lpstr>Times New Roman</vt:lpstr>
      <vt:lpstr>Trebuchet MS</vt:lpstr>
      <vt:lpstr>Wingdings</vt:lpstr>
      <vt:lpstr>Wingdings 3</vt:lpstr>
      <vt:lpstr>Inside Pages</vt:lpstr>
      <vt:lpstr>Blank</vt:lpstr>
      <vt:lpstr>Office Theme</vt:lpstr>
      <vt:lpstr>powerpoint-presentation</vt:lpstr>
      <vt:lpstr>Parallax</vt:lpstr>
      <vt:lpstr>1_Parallax</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difference between spirituality and faith?</vt:lpstr>
      <vt:lpstr>What is the difference between spirituality and faith?</vt:lpstr>
      <vt:lpstr>PowerPoint Presentation</vt:lpstr>
      <vt:lpstr>PowerPoint Presentation</vt:lpstr>
      <vt:lpstr>Spirituality/Faith Formation – is not…</vt:lpstr>
      <vt:lpstr>UNCRC 1989</vt:lpstr>
      <vt:lpstr>The Children Act 1989</vt:lpstr>
      <vt:lpstr>Measuring spirituality OFSTED</vt:lpstr>
      <vt:lpstr>Spirituality and SIAMS</vt:lpstr>
      <vt:lpstr>James Fowler 1981</vt:lpstr>
      <vt:lpstr>Stage 2: Mythic/Literal</vt:lpstr>
      <vt:lpstr>Stage 3: Synthetic/Conventional</vt:lpstr>
      <vt:lpstr>John Westerhoff</vt:lpstr>
      <vt:lpstr>Mary Stone, 1995</vt:lpstr>
      <vt:lpstr>The 1990s</vt:lpstr>
      <vt:lpstr>Hay &amp; Nye 1998: The Spirit of the Child</vt:lpstr>
      <vt:lpstr>Relational Consciousness</vt:lpstr>
      <vt:lpstr>Dr Rebecca Nye</vt:lpstr>
      <vt:lpstr>PowerPoint Presentation</vt:lpstr>
      <vt:lpstr>Dr Rebecca Nye 2009</vt:lpstr>
      <vt:lpstr>PowerPoint Presentation</vt:lpstr>
      <vt:lpstr>Existential questions</vt:lpstr>
      <vt:lpstr>What might trigger the questions?</vt:lpstr>
      <vt:lpstr>PowerPoint Presentation</vt:lpstr>
      <vt:lpstr>Formation and education</vt:lpstr>
      <vt:lpstr>What might make you think about God or spirituality?</vt:lpstr>
      <vt:lpstr>Dr Rebecca Nye Criteria for best practice</vt:lpstr>
      <vt:lpstr>Dr Rebecca Nye Criteria for best practice</vt:lpstr>
      <vt:lpstr>Practices which can develop spiritual awareness</vt:lpstr>
      <vt:lpstr>Creating the Connections</vt:lpstr>
      <vt:lpstr> What gets in the way of spiritual flourishing?</vt:lpstr>
      <vt:lpstr>Getting in the way of spiritual flourishing</vt:lpstr>
      <vt:lpstr>Turning left on the plane</vt:lpstr>
      <vt:lpstr>The same but different?</vt:lpstr>
      <vt:lpstr> Bonnie J. Miller-McLemore </vt:lpstr>
      <vt:lpstr>To flourish spiritually, children need:</vt:lpstr>
      <vt:lpstr>PowerPoint Presentation</vt:lpstr>
      <vt:lpstr>PowerPoint Presentation</vt:lpstr>
      <vt:lpstr>    </vt:lpstr>
      <vt:lpstr>    </vt:lpstr>
      <vt:lpstr>PowerPoint Presentation</vt:lpstr>
      <vt:lpstr>What does Christian ethos mean?</vt:lpstr>
      <vt:lpstr>POST-ITS [1]</vt:lpstr>
      <vt:lpstr>  The Research Project                    Ann Casson, Trevor Cooling, &amp; Leslie Francis  </vt:lpstr>
      <vt:lpstr>What do students understand  by spiritual development? </vt:lpstr>
      <vt:lpstr>Young people as bricoleurs </vt:lpstr>
      <vt:lpstr>Examples from NICER research </vt:lpstr>
      <vt:lpstr>Growing Faith (GS212) </vt:lpstr>
      <vt:lpstr>Growing Faith (GS212) </vt:lpstr>
      <vt:lpstr>PowerPoint Presentation</vt:lpstr>
      <vt:lpstr>Questions</vt:lpstr>
      <vt:lpstr>PowerPoint Presentation</vt:lpstr>
      <vt:lpstr>PowerPoint Presentation</vt:lpstr>
      <vt:lpstr>PowerPoint Presentation</vt:lpstr>
      <vt:lpstr>Developing schools as a space for fruitful spiritual development, in collaboration with other schools, local church and households?  </vt:lpstr>
      <vt:lpstr>Collaboration POST-ITS [2]</vt:lpstr>
      <vt:lpstr>Questions </vt:lpstr>
      <vt:lpstr>PowerPoint Presentation</vt:lpstr>
      <vt:lpstr>PowerPoint Presentation</vt:lpstr>
      <vt:lpstr>PowerPoint Presentation</vt:lpstr>
    </vt:vector>
  </TitlesOfParts>
  <Company>SUBLIME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Wolfe</dc:creator>
  <cp:lastModifiedBy>Andy Wolfe</cp:lastModifiedBy>
  <cp:revision>144</cp:revision>
  <cp:lastPrinted>2017-01-02T15:47:42Z</cp:lastPrinted>
  <dcterms:created xsi:type="dcterms:W3CDTF">2016-09-19T13:44:43Z</dcterms:created>
  <dcterms:modified xsi:type="dcterms:W3CDTF">2019-07-10T07:07:17Z</dcterms:modified>
</cp:coreProperties>
</file>