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7" r:id="rId7"/>
    <p:sldId id="258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1CFA9C-482E-435C-BE93-277C4D1B5231}" v="2" dt="2025-01-19T19:58:00.655"/>
    <p1510:client id="{4867471E-3A55-24A4-A741-C9DF962184FD}" v="4" dt="2025-01-19T19:45:38.526"/>
    <p1510:client id="{ED2758EE-D38A-4325-9A71-EA4D22263D55}" v="87" dt="2025-01-19T15:47:40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74" autoAdjust="0"/>
    <p:restoredTop sz="94660"/>
  </p:normalViewPr>
  <p:slideViewPr>
    <p:cSldViewPr snapToGrid="0">
      <p:cViewPr varScale="1">
        <p:scale>
          <a:sx n="94" d="100"/>
          <a:sy n="94" d="100"/>
        </p:scale>
        <p:origin x="6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Norman" userId="7730ed5f-eae3-465e-ad4d-e4c0de3b2516" providerId="ADAL" clId="{371CFA9C-482E-435C-BE93-277C4D1B5231}"/>
    <pc:docChg chg="modSld">
      <pc:chgData name="Emily Norman" userId="7730ed5f-eae3-465e-ad4d-e4c0de3b2516" providerId="ADAL" clId="{371CFA9C-482E-435C-BE93-277C4D1B5231}" dt="2025-01-19T20:03:07.288" v="6" actId="20577"/>
      <pc:docMkLst>
        <pc:docMk/>
      </pc:docMkLst>
      <pc:sldChg chg="modSp">
        <pc:chgData name="Emily Norman" userId="7730ed5f-eae3-465e-ad4d-e4c0de3b2516" providerId="ADAL" clId="{371CFA9C-482E-435C-BE93-277C4D1B5231}" dt="2025-01-19T19:58:00.655" v="4"/>
        <pc:sldMkLst>
          <pc:docMk/>
          <pc:sldMk cId="1527205392" sldId="258"/>
        </pc:sldMkLst>
        <pc:graphicFrameChg chg="mod">
          <ac:chgData name="Emily Norman" userId="7730ed5f-eae3-465e-ad4d-e4c0de3b2516" providerId="ADAL" clId="{371CFA9C-482E-435C-BE93-277C4D1B5231}" dt="2025-01-19T19:58:00.655" v="4"/>
          <ac:graphicFrameMkLst>
            <pc:docMk/>
            <pc:sldMk cId="1527205392" sldId="258"/>
            <ac:graphicFrameMk id="9" creationId="{0D784F4A-5951-B480-8A24-4C7C644105DD}"/>
          </ac:graphicFrameMkLst>
        </pc:graphicFrameChg>
      </pc:sldChg>
      <pc:sldChg chg="modSp mod">
        <pc:chgData name="Emily Norman" userId="7730ed5f-eae3-465e-ad4d-e4c0de3b2516" providerId="ADAL" clId="{371CFA9C-482E-435C-BE93-277C4D1B5231}" dt="2025-01-19T19:50:27.004" v="2" actId="14100"/>
        <pc:sldMkLst>
          <pc:docMk/>
          <pc:sldMk cId="876819876" sldId="267"/>
        </pc:sldMkLst>
        <pc:spChg chg="mod">
          <ac:chgData name="Emily Norman" userId="7730ed5f-eae3-465e-ad4d-e4c0de3b2516" providerId="ADAL" clId="{371CFA9C-482E-435C-BE93-277C4D1B5231}" dt="2025-01-19T19:50:27.004" v="2" actId="14100"/>
          <ac:spMkLst>
            <pc:docMk/>
            <pc:sldMk cId="876819876" sldId="267"/>
            <ac:spMk id="4" creationId="{8D50851C-F197-4809-BEB8-B4A1451F094B}"/>
          </ac:spMkLst>
        </pc:spChg>
        <pc:picChg chg="mod">
          <ac:chgData name="Emily Norman" userId="7730ed5f-eae3-465e-ad4d-e4c0de3b2516" providerId="ADAL" clId="{371CFA9C-482E-435C-BE93-277C4D1B5231}" dt="2025-01-19T19:50:17.910" v="0" actId="14100"/>
          <ac:picMkLst>
            <pc:docMk/>
            <pc:sldMk cId="876819876" sldId="267"/>
            <ac:picMk id="2" creationId="{71D51417-EC92-2DBD-A164-16F8420F587B}"/>
          </ac:picMkLst>
        </pc:picChg>
      </pc:sldChg>
      <pc:sldChg chg="modSp mod">
        <pc:chgData name="Emily Norman" userId="7730ed5f-eae3-465e-ad4d-e4c0de3b2516" providerId="ADAL" clId="{371CFA9C-482E-435C-BE93-277C4D1B5231}" dt="2025-01-19T20:03:07.288" v="6" actId="20577"/>
        <pc:sldMkLst>
          <pc:docMk/>
          <pc:sldMk cId="1995838796" sldId="270"/>
        </pc:sldMkLst>
        <pc:spChg chg="mod">
          <ac:chgData name="Emily Norman" userId="7730ed5f-eae3-465e-ad4d-e4c0de3b2516" providerId="ADAL" clId="{371CFA9C-482E-435C-BE93-277C4D1B5231}" dt="2025-01-19T20:03:07.288" v="6" actId="20577"/>
          <ac:spMkLst>
            <pc:docMk/>
            <pc:sldMk cId="1995838796" sldId="270"/>
            <ac:spMk id="4" creationId="{8D50851C-F197-4809-BEB8-B4A1451F094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8B3A4-A2C9-EB48-8A03-BE0457014C52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AD770290-5FC4-0445-8A4C-884A78DAE68E}">
      <dgm:prSet custT="1"/>
      <dgm:spPr/>
      <dgm:t>
        <a:bodyPr/>
        <a:lstStyle/>
        <a:p>
          <a:r>
            <a:rPr lang="en-NZ" sz="3600" b="1" dirty="0"/>
            <a:t>Listening</a:t>
          </a:r>
          <a:endParaRPr lang="en-NZ" sz="3600" dirty="0"/>
        </a:p>
      </dgm:t>
    </dgm:pt>
    <dgm:pt modelId="{54B463AE-EAA6-D64F-9A56-2206791E8937}" type="parTrans" cxnId="{5EB1A480-9101-6942-B2D3-BA746C4C70AB}">
      <dgm:prSet/>
      <dgm:spPr/>
      <dgm:t>
        <a:bodyPr/>
        <a:lstStyle/>
        <a:p>
          <a:endParaRPr lang="en-GB" sz="1600"/>
        </a:p>
      </dgm:t>
    </dgm:pt>
    <dgm:pt modelId="{B99A9AEC-2B8E-CE49-90B5-556578985509}" type="sibTrans" cxnId="{5EB1A480-9101-6942-B2D3-BA746C4C70AB}">
      <dgm:prSet/>
      <dgm:spPr/>
      <dgm:t>
        <a:bodyPr/>
        <a:lstStyle/>
        <a:p>
          <a:endParaRPr lang="en-GB" sz="1600"/>
        </a:p>
      </dgm:t>
    </dgm:pt>
    <dgm:pt modelId="{E0A120D4-098F-1B4F-AFE4-B674CAA5A9A8}">
      <dgm:prSet custT="1"/>
      <dgm:spPr/>
      <dgm:t>
        <a:bodyPr/>
        <a:lstStyle/>
        <a:p>
          <a:r>
            <a:rPr lang="en-NZ" sz="3600" b="1" dirty="0"/>
            <a:t>Empathy</a:t>
          </a:r>
        </a:p>
      </dgm:t>
    </dgm:pt>
    <dgm:pt modelId="{52E6E009-DD2D-A647-8498-A69D8719E285}" type="parTrans" cxnId="{1F307A26-BD9C-0147-AE83-4B35EA9E6D80}">
      <dgm:prSet/>
      <dgm:spPr/>
      <dgm:t>
        <a:bodyPr/>
        <a:lstStyle/>
        <a:p>
          <a:endParaRPr lang="en-GB" sz="1600"/>
        </a:p>
      </dgm:t>
    </dgm:pt>
    <dgm:pt modelId="{8DC2A32A-80FD-024D-A211-5A7E7BA6774E}" type="sibTrans" cxnId="{1F307A26-BD9C-0147-AE83-4B35EA9E6D80}">
      <dgm:prSet/>
      <dgm:spPr/>
      <dgm:t>
        <a:bodyPr/>
        <a:lstStyle/>
        <a:p>
          <a:endParaRPr lang="en-GB" sz="1600"/>
        </a:p>
      </dgm:t>
    </dgm:pt>
    <dgm:pt modelId="{75A70E7F-4F1C-6849-82F6-76E34CAD49A5}">
      <dgm:prSet custT="1"/>
      <dgm:spPr/>
      <dgm:t>
        <a:bodyPr/>
        <a:lstStyle/>
        <a:p>
          <a:r>
            <a:rPr lang="en-NZ" sz="3600" b="1" dirty="0"/>
            <a:t>Forgiveness</a:t>
          </a:r>
          <a:endParaRPr lang="en-NZ" sz="3600" dirty="0"/>
        </a:p>
      </dgm:t>
    </dgm:pt>
    <dgm:pt modelId="{E23A33E3-E0FC-B744-A06F-5693B26A2DD0}" type="parTrans" cxnId="{36ED9E75-798D-7941-9541-5F2F85B32C42}">
      <dgm:prSet/>
      <dgm:spPr/>
      <dgm:t>
        <a:bodyPr/>
        <a:lstStyle/>
        <a:p>
          <a:endParaRPr lang="en-GB" sz="1600"/>
        </a:p>
      </dgm:t>
    </dgm:pt>
    <dgm:pt modelId="{2586B6AA-6755-3442-8852-C629E6D0E289}" type="sibTrans" cxnId="{36ED9E75-798D-7941-9541-5F2F85B32C42}">
      <dgm:prSet/>
      <dgm:spPr/>
      <dgm:t>
        <a:bodyPr/>
        <a:lstStyle/>
        <a:p>
          <a:endParaRPr lang="en-GB" sz="1600"/>
        </a:p>
      </dgm:t>
    </dgm:pt>
    <dgm:pt modelId="{18B8BBD9-BBE3-4A41-8C39-3412B4C2D658}">
      <dgm:prSet custT="1"/>
      <dgm:spPr/>
      <dgm:t>
        <a:bodyPr/>
        <a:lstStyle/>
        <a:p>
          <a:endParaRPr lang="en-NZ" sz="1400" dirty="0"/>
        </a:p>
      </dgm:t>
    </dgm:pt>
    <dgm:pt modelId="{A2E89AF3-5AA5-1D47-A06A-4EC79C3C0586}" type="parTrans" cxnId="{DBC09FA4-7CB2-7844-8A06-699A0305C143}">
      <dgm:prSet/>
      <dgm:spPr/>
      <dgm:t>
        <a:bodyPr/>
        <a:lstStyle/>
        <a:p>
          <a:endParaRPr lang="en-GB" sz="1600"/>
        </a:p>
      </dgm:t>
    </dgm:pt>
    <dgm:pt modelId="{14F2A9F0-1CDC-774C-A56E-2C539EE8F44A}" type="sibTrans" cxnId="{DBC09FA4-7CB2-7844-8A06-699A0305C143}">
      <dgm:prSet/>
      <dgm:spPr/>
      <dgm:t>
        <a:bodyPr/>
        <a:lstStyle/>
        <a:p>
          <a:endParaRPr lang="en-GB" sz="1600"/>
        </a:p>
      </dgm:t>
    </dgm:pt>
    <dgm:pt modelId="{2B06086E-9F06-0841-9A6B-B06DE344C0AF}">
      <dgm:prSet custT="1"/>
      <dgm:spPr/>
      <dgm:t>
        <a:bodyPr/>
        <a:lstStyle/>
        <a:p>
          <a:endParaRPr lang="en-NZ" sz="1400" dirty="0"/>
        </a:p>
      </dgm:t>
    </dgm:pt>
    <dgm:pt modelId="{F34E958F-0E9E-9D4F-81E1-6DC196287EDA}" type="parTrans" cxnId="{B46570A2-18C5-FB4A-BD50-F9CB7026BE34}">
      <dgm:prSet/>
      <dgm:spPr/>
      <dgm:t>
        <a:bodyPr/>
        <a:lstStyle/>
        <a:p>
          <a:endParaRPr lang="en-GB"/>
        </a:p>
      </dgm:t>
    </dgm:pt>
    <dgm:pt modelId="{F576316E-DB85-F44F-9E5D-4C3794EDA576}" type="sibTrans" cxnId="{B46570A2-18C5-FB4A-BD50-F9CB7026BE34}">
      <dgm:prSet/>
      <dgm:spPr/>
      <dgm:t>
        <a:bodyPr/>
        <a:lstStyle/>
        <a:p>
          <a:endParaRPr lang="en-GB"/>
        </a:p>
      </dgm:t>
    </dgm:pt>
    <dgm:pt modelId="{9A059225-684E-46D7-840E-BCF445E4F327}">
      <dgm:prSet phldr="0"/>
      <dgm:spPr/>
      <dgm:t>
        <a:bodyPr/>
        <a:lstStyle/>
        <a:p>
          <a:pPr rtl="0"/>
          <a:endParaRPr lang="en-US" sz="3600" dirty="0">
            <a:latin typeface="Calibri Light" panose="020F0302020204030204"/>
          </a:endParaRPr>
        </a:p>
      </dgm:t>
    </dgm:pt>
    <dgm:pt modelId="{D79D768E-CE54-4B1F-815A-EEE89FB0E293}" type="parTrans" cxnId="{AF054810-AC69-4D33-9F64-6E60FB3D7FBA}">
      <dgm:prSet/>
      <dgm:spPr/>
      <dgm:t>
        <a:bodyPr/>
        <a:lstStyle/>
        <a:p>
          <a:endParaRPr lang="en-GB"/>
        </a:p>
      </dgm:t>
    </dgm:pt>
    <dgm:pt modelId="{BD14FB7F-1C06-409E-9F69-045469990FFD}" type="sibTrans" cxnId="{AF054810-AC69-4D33-9F64-6E60FB3D7FBA}">
      <dgm:prSet/>
      <dgm:spPr/>
      <dgm:t>
        <a:bodyPr/>
        <a:lstStyle/>
        <a:p>
          <a:endParaRPr lang="en-GB"/>
        </a:p>
      </dgm:t>
    </dgm:pt>
    <dgm:pt modelId="{C764027E-E2C0-44F9-AEF0-12455A6BDA2F}" type="pres">
      <dgm:prSet presAssocID="{4118B3A4-A2C9-EB48-8A03-BE0457014C52}" presName="linear" presStyleCnt="0">
        <dgm:presLayoutVars>
          <dgm:dir/>
          <dgm:resizeHandles val="exact"/>
        </dgm:presLayoutVars>
      </dgm:prSet>
      <dgm:spPr/>
    </dgm:pt>
    <dgm:pt modelId="{665CFADC-D039-4F97-9357-3AB883B18EB6}" type="pres">
      <dgm:prSet presAssocID="{AD770290-5FC4-0445-8A4C-884A78DAE68E}" presName="comp" presStyleCnt="0"/>
      <dgm:spPr/>
    </dgm:pt>
    <dgm:pt modelId="{CED43AFE-C5FC-4182-B2C4-3CB81FDB29EE}" type="pres">
      <dgm:prSet presAssocID="{AD770290-5FC4-0445-8A4C-884A78DAE68E}" presName="box" presStyleLbl="node1" presStyleIdx="0" presStyleCnt="3"/>
      <dgm:spPr/>
    </dgm:pt>
    <dgm:pt modelId="{9E190977-2FCE-40F2-A9E9-92778D343C87}" type="pres">
      <dgm:prSet presAssocID="{AD770290-5FC4-0445-8A4C-884A78DAE68E}" presName="img" presStyleLbl="fgImgPlace1" presStyleIdx="0" presStyleCnt="3" custLinFactNeighborX="3043" custLinFactNeighborY="-1101"/>
      <dgm:spPr>
        <a:blipFill>
          <a:blip xmlns:r="http://schemas.openxmlformats.org/officeDocument/2006/relationships" r:embed="rId1"/>
          <a:srcRect/>
          <a:stretch>
            <a:fillRect l="-32000" r="-32000"/>
          </a:stretch>
        </a:blipFill>
      </dgm:spPr>
      <dgm:extLst>
        <a:ext uri="{E40237B7-FDA0-4F09-8148-C483321AD2D9}">
          <dgm14:cNvPr xmlns:dgm14="http://schemas.microsoft.com/office/drawing/2010/diagram" id="0" name="" descr="Hands on ears"/>
        </a:ext>
      </dgm:extLst>
    </dgm:pt>
    <dgm:pt modelId="{F944D22D-0103-45E5-B473-2D6914CCC94B}" type="pres">
      <dgm:prSet presAssocID="{AD770290-5FC4-0445-8A4C-884A78DAE68E}" presName="text" presStyleLbl="node1" presStyleIdx="0" presStyleCnt="3">
        <dgm:presLayoutVars>
          <dgm:bulletEnabled val="1"/>
        </dgm:presLayoutVars>
      </dgm:prSet>
      <dgm:spPr/>
    </dgm:pt>
    <dgm:pt modelId="{E0B4BCDC-7021-44A4-8D6E-823438472283}" type="pres">
      <dgm:prSet presAssocID="{B99A9AEC-2B8E-CE49-90B5-556578985509}" presName="spacer" presStyleCnt="0"/>
      <dgm:spPr/>
    </dgm:pt>
    <dgm:pt modelId="{57089D52-E9CD-47C5-ADB4-712CC00F658A}" type="pres">
      <dgm:prSet presAssocID="{E0A120D4-098F-1B4F-AFE4-B674CAA5A9A8}" presName="comp" presStyleCnt="0"/>
      <dgm:spPr/>
    </dgm:pt>
    <dgm:pt modelId="{44DA3F03-2AA3-4522-8E5E-49CE3D27FF78}" type="pres">
      <dgm:prSet presAssocID="{E0A120D4-098F-1B4F-AFE4-B674CAA5A9A8}" presName="box" presStyleLbl="node1" presStyleIdx="1" presStyleCnt="3"/>
      <dgm:spPr/>
    </dgm:pt>
    <dgm:pt modelId="{0F82311C-40EB-4CEC-8A7F-8798859E8CA1}" type="pres">
      <dgm:prSet presAssocID="{E0A120D4-098F-1B4F-AFE4-B674CAA5A9A8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40000" r="-40000"/>
          </a:stretch>
        </a:blipFill>
      </dgm:spPr>
      <dgm:extLst>
        <a:ext uri="{E40237B7-FDA0-4F09-8148-C483321AD2D9}">
          <dgm14:cNvPr xmlns:dgm14="http://schemas.microsoft.com/office/drawing/2010/diagram" id="0" name="" descr="Woman and a child"/>
        </a:ext>
      </dgm:extLst>
    </dgm:pt>
    <dgm:pt modelId="{4F96893F-9E3A-475D-83E8-0AEDBEC01BE8}" type="pres">
      <dgm:prSet presAssocID="{E0A120D4-098F-1B4F-AFE4-B674CAA5A9A8}" presName="text" presStyleLbl="node1" presStyleIdx="1" presStyleCnt="3">
        <dgm:presLayoutVars>
          <dgm:bulletEnabled val="1"/>
        </dgm:presLayoutVars>
      </dgm:prSet>
      <dgm:spPr/>
    </dgm:pt>
    <dgm:pt modelId="{71C416AA-452D-4E05-B5B1-1721FE222846}" type="pres">
      <dgm:prSet presAssocID="{8DC2A32A-80FD-024D-A211-5A7E7BA6774E}" presName="spacer" presStyleCnt="0"/>
      <dgm:spPr/>
    </dgm:pt>
    <dgm:pt modelId="{4FB2F5B0-8C47-40BE-BD99-0FA7284AAF95}" type="pres">
      <dgm:prSet presAssocID="{75A70E7F-4F1C-6849-82F6-76E34CAD49A5}" presName="comp" presStyleCnt="0"/>
      <dgm:spPr/>
    </dgm:pt>
    <dgm:pt modelId="{BE4EB89D-0554-437C-BA3C-265CA74CB5E4}" type="pres">
      <dgm:prSet presAssocID="{75A70E7F-4F1C-6849-82F6-76E34CAD49A5}" presName="box" presStyleLbl="node1" presStyleIdx="2" presStyleCnt="3"/>
      <dgm:spPr/>
    </dgm:pt>
    <dgm:pt modelId="{EFE261E9-FC65-40A9-9096-6F459A672AA2}" type="pres">
      <dgm:prSet presAssocID="{75A70E7F-4F1C-6849-82F6-76E34CAD49A5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 descr="Man praying outdoors"/>
        </a:ext>
      </dgm:extLst>
    </dgm:pt>
    <dgm:pt modelId="{8E1C0D7A-B655-4E06-9710-E18852CE39B7}" type="pres">
      <dgm:prSet presAssocID="{75A70E7F-4F1C-6849-82F6-76E34CAD49A5}" presName="text" presStyleLbl="node1" presStyleIdx="2" presStyleCnt="3">
        <dgm:presLayoutVars>
          <dgm:bulletEnabled val="1"/>
        </dgm:presLayoutVars>
      </dgm:prSet>
      <dgm:spPr/>
    </dgm:pt>
  </dgm:ptLst>
  <dgm:cxnLst>
    <dgm:cxn modelId="{AF054810-AC69-4D33-9F64-6E60FB3D7FBA}" srcId="{E0A120D4-098F-1B4F-AFE4-B674CAA5A9A8}" destId="{9A059225-684E-46D7-840E-BCF445E4F327}" srcOrd="0" destOrd="0" parTransId="{D79D768E-CE54-4B1F-815A-EEE89FB0E293}" sibTransId="{BD14FB7F-1C06-409E-9F69-045469990FFD}"/>
    <dgm:cxn modelId="{4A1CD21B-5268-4601-95DA-FCC5395A08B9}" type="presOf" srcId="{75A70E7F-4F1C-6849-82F6-76E34CAD49A5}" destId="{8E1C0D7A-B655-4E06-9710-E18852CE39B7}" srcOrd="1" destOrd="0" presId="urn:microsoft.com/office/officeart/2005/8/layout/vList4"/>
    <dgm:cxn modelId="{1F307A26-BD9C-0147-AE83-4B35EA9E6D80}" srcId="{4118B3A4-A2C9-EB48-8A03-BE0457014C52}" destId="{E0A120D4-098F-1B4F-AFE4-B674CAA5A9A8}" srcOrd="1" destOrd="0" parTransId="{52E6E009-DD2D-A647-8498-A69D8719E285}" sibTransId="{8DC2A32A-80FD-024D-A211-5A7E7BA6774E}"/>
    <dgm:cxn modelId="{09A84228-A43F-429F-B823-52C86FB5AF53}" type="presOf" srcId="{AD770290-5FC4-0445-8A4C-884A78DAE68E}" destId="{F944D22D-0103-45E5-B473-2D6914CCC94B}" srcOrd="1" destOrd="0" presId="urn:microsoft.com/office/officeart/2005/8/layout/vList4"/>
    <dgm:cxn modelId="{0A4D142D-05CE-42B3-AF2D-8B5AF9B04DFF}" type="presOf" srcId="{2B06086E-9F06-0841-9A6B-B06DE344C0AF}" destId="{CED43AFE-C5FC-4182-B2C4-3CB81FDB29EE}" srcOrd="0" destOrd="1" presId="urn:microsoft.com/office/officeart/2005/8/layout/vList4"/>
    <dgm:cxn modelId="{3DB8775F-F646-4E0E-8579-8EDFD4C71A66}" type="presOf" srcId="{9A059225-684E-46D7-840E-BCF445E4F327}" destId="{4F96893F-9E3A-475D-83E8-0AEDBEC01BE8}" srcOrd="1" destOrd="1" presId="urn:microsoft.com/office/officeart/2005/8/layout/vList4"/>
    <dgm:cxn modelId="{AAE5A742-B0D3-4D1C-B986-1A1C33CF0FFC}" type="presOf" srcId="{9A059225-684E-46D7-840E-BCF445E4F327}" destId="{44DA3F03-2AA3-4522-8E5E-49CE3D27FF78}" srcOrd="0" destOrd="1" presId="urn:microsoft.com/office/officeart/2005/8/layout/vList4"/>
    <dgm:cxn modelId="{A55B0D65-E8CB-4FA8-AD55-9E4B1D81901E}" type="presOf" srcId="{E0A120D4-098F-1B4F-AFE4-B674CAA5A9A8}" destId="{44DA3F03-2AA3-4522-8E5E-49CE3D27FF78}" srcOrd="0" destOrd="0" presId="urn:microsoft.com/office/officeart/2005/8/layout/vList4"/>
    <dgm:cxn modelId="{36ED9E75-798D-7941-9541-5F2F85B32C42}" srcId="{4118B3A4-A2C9-EB48-8A03-BE0457014C52}" destId="{75A70E7F-4F1C-6849-82F6-76E34CAD49A5}" srcOrd="2" destOrd="0" parTransId="{E23A33E3-E0FC-B744-A06F-5693B26A2DD0}" sibTransId="{2586B6AA-6755-3442-8852-C629E6D0E289}"/>
    <dgm:cxn modelId="{B8BD8479-CAED-4A08-8ED6-043E2AE57F55}" type="presOf" srcId="{4118B3A4-A2C9-EB48-8A03-BE0457014C52}" destId="{C764027E-E2C0-44F9-AEF0-12455A6BDA2F}" srcOrd="0" destOrd="0" presId="urn:microsoft.com/office/officeart/2005/8/layout/vList4"/>
    <dgm:cxn modelId="{5EB1A480-9101-6942-B2D3-BA746C4C70AB}" srcId="{4118B3A4-A2C9-EB48-8A03-BE0457014C52}" destId="{AD770290-5FC4-0445-8A4C-884A78DAE68E}" srcOrd="0" destOrd="0" parTransId="{54B463AE-EAA6-D64F-9A56-2206791E8937}" sibTransId="{B99A9AEC-2B8E-CE49-90B5-556578985509}"/>
    <dgm:cxn modelId="{38234E86-D587-467A-8D84-033494AD1697}" type="presOf" srcId="{AD770290-5FC4-0445-8A4C-884A78DAE68E}" destId="{CED43AFE-C5FC-4182-B2C4-3CB81FDB29EE}" srcOrd="0" destOrd="0" presId="urn:microsoft.com/office/officeart/2005/8/layout/vList4"/>
    <dgm:cxn modelId="{4AC28095-9803-458B-88FA-BB681DF7AB20}" type="presOf" srcId="{18B8BBD9-BBE3-4A41-8C39-3412B4C2D658}" destId="{BE4EB89D-0554-437C-BA3C-265CA74CB5E4}" srcOrd="0" destOrd="1" presId="urn:microsoft.com/office/officeart/2005/8/layout/vList4"/>
    <dgm:cxn modelId="{D7EABE98-02A0-47E7-ADA0-BD0021C9F548}" type="presOf" srcId="{75A70E7F-4F1C-6849-82F6-76E34CAD49A5}" destId="{BE4EB89D-0554-437C-BA3C-265CA74CB5E4}" srcOrd="0" destOrd="0" presId="urn:microsoft.com/office/officeart/2005/8/layout/vList4"/>
    <dgm:cxn modelId="{DD4B64A1-B197-461C-9B87-396AFAA87FA2}" type="presOf" srcId="{18B8BBD9-BBE3-4A41-8C39-3412B4C2D658}" destId="{8E1C0D7A-B655-4E06-9710-E18852CE39B7}" srcOrd="1" destOrd="1" presId="urn:microsoft.com/office/officeart/2005/8/layout/vList4"/>
    <dgm:cxn modelId="{B46570A2-18C5-FB4A-BD50-F9CB7026BE34}" srcId="{AD770290-5FC4-0445-8A4C-884A78DAE68E}" destId="{2B06086E-9F06-0841-9A6B-B06DE344C0AF}" srcOrd="0" destOrd="0" parTransId="{F34E958F-0E9E-9D4F-81E1-6DC196287EDA}" sibTransId="{F576316E-DB85-F44F-9E5D-4C3794EDA576}"/>
    <dgm:cxn modelId="{D97891A2-2059-4BA1-92C3-A7F697F80C98}" type="presOf" srcId="{E0A120D4-098F-1B4F-AFE4-B674CAA5A9A8}" destId="{4F96893F-9E3A-475D-83E8-0AEDBEC01BE8}" srcOrd="1" destOrd="0" presId="urn:microsoft.com/office/officeart/2005/8/layout/vList4"/>
    <dgm:cxn modelId="{DBC09FA4-7CB2-7844-8A06-699A0305C143}" srcId="{75A70E7F-4F1C-6849-82F6-76E34CAD49A5}" destId="{18B8BBD9-BBE3-4A41-8C39-3412B4C2D658}" srcOrd="0" destOrd="0" parTransId="{A2E89AF3-5AA5-1D47-A06A-4EC79C3C0586}" sibTransId="{14F2A9F0-1CDC-774C-A56E-2C539EE8F44A}"/>
    <dgm:cxn modelId="{CED3E9C4-F8DE-4376-911B-91BEE6A5DF45}" type="presOf" srcId="{2B06086E-9F06-0841-9A6B-B06DE344C0AF}" destId="{F944D22D-0103-45E5-B473-2D6914CCC94B}" srcOrd="1" destOrd="1" presId="urn:microsoft.com/office/officeart/2005/8/layout/vList4"/>
    <dgm:cxn modelId="{B08DEDF3-FB79-4392-87FF-B64704307B52}" type="presParOf" srcId="{C764027E-E2C0-44F9-AEF0-12455A6BDA2F}" destId="{665CFADC-D039-4F97-9357-3AB883B18EB6}" srcOrd="0" destOrd="0" presId="urn:microsoft.com/office/officeart/2005/8/layout/vList4"/>
    <dgm:cxn modelId="{EFABC2AB-F4FF-4AB2-9103-A400740CFA5D}" type="presParOf" srcId="{665CFADC-D039-4F97-9357-3AB883B18EB6}" destId="{CED43AFE-C5FC-4182-B2C4-3CB81FDB29EE}" srcOrd="0" destOrd="0" presId="urn:microsoft.com/office/officeart/2005/8/layout/vList4"/>
    <dgm:cxn modelId="{FA904845-62ED-48C7-B447-8D79DDECD349}" type="presParOf" srcId="{665CFADC-D039-4F97-9357-3AB883B18EB6}" destId="{9E190977-2FCE-40F2-A9E9-92778D343C87}" srcOrd="1" destOrd="0" presId="urn:microsoft.com/office/officeart/2005/8/layout/vList4"/>
    <dgm:cxn modelId="{637AAB45-7EF0-4627-9C68-55BACB3B9B9E}" type="presParOf" srcId="{665CFADC-D039-4F97-9357-3AB883B18EB6}" destId="{F944D22D-0103-45E5-B473-2D6914CCC94B}" srcOrd="2" destOrd="0" presId="urn:microsoft.com/office/officeart/2005/8/layout/vList4"/>
    <dgm:cxn modelId="{523EEB0A-323B-4032-BA0F-859CA5F2C700}" type="presParOf" srcId="{C764027E-E2C0-44F9-AEF0-12455A6BDA2F}" destId="{E0B4BCDC-7021-44A4-8D6E-823438472283}" srcOrd="1" destOrd="0" presId="urn:microsoft.com/office/officeart/2005/8/layout/vList4"/>
    <dgm:cxn modelId="{6AD3D3F4-D58C-49D8-9F73-1DB1017C30BE}" type="presParOf" srcId="{C764027E-E2C0-44F9-AEF0-12455A6BDA2F}" destId="{57089D52-E9CD-47C5-ADB4-712CC00F658A}" srcOrd="2" destOrd="0" presId="urn:microsoft.com/office/officeart/2005/8/layout/vList4"/>
    <dgm:cxn modelId="{E4158B2D-F4A5-4ABC-8BB7-B08B4B8181BA}" type="presParOf" srcId="{57089D52-E9CD-47C5-ADB4-712CC00F658A}" destId="{44DA3F03-2AA3-4522-8E5E-49CE3D27FF78}" srcOrd="0" destOrd="0" presId="urn:microsoft.com/office/officeart/2005/8/layout/vList4"/>
    <dgm:cxn modelId="{9EA7837E-64DF-421D-BD58-C6A681D766BC}" type="presParOf" srcId="{57089D52-E9CD-47C5-ADB4-712CC00F658A}" destId="{0F82311C-40EB-4CEC-8A7F-8798859E8CA1}" srcOrd="1" destOrd="0" presId="urn:microsoft.com/office/officeart/2005/8/layout/vList4"/>
    <dgm:cxn modelId="{6B8371A3-24DE-4BC1-82BB-4D2EDBA0F505}" type="presParOf" srcId="{57089D52-E9CD-47C5-ADB4-712CC00F658A}" destId="{4F96893F-9E3A-475D-83E8-0AEDBEC01BE8}" srcOrd="2" destOrd="0" presId="urn:microsoft.com/office/officeart/2005/8/layout/vList4"/>
    <dgm:cxn modelId="{33DE55E3-BD59-488D-8770-589D27FA47FA}" type="presParOf" srcId="{C764027E-E2C0-44F9-AEF0-12455A6BDA2F}" destId="{71C416AA-452D-4E05-B5B1-1721FE222846}" srcOrd="3" destOrd="0" presId="urn:microsoft.com/office/officeart/2005/8/layout/vList4"/>
    <dgm:cxn modelId="{03BBB066-3434-4305-BEB6-5951B064AF0A}" type="presParOf" srcId="{C764027E-E2C0-44F9-AEF0-12455A6BDA2F}" destId="{4FB2F5B0-8C47-40BE-BD99-0FA7284AAF95}" srcOrd="4" destOrd="0" presId="urn:microsoft.com/office/officeart/2005/8/layout/vList4"/>
    <dgm:cxn modelId="{95BAA029-A43C-44A6-955C-C2658A6DE0D2}" type="presParOf" srcId="{4FB2F5B0-8C47-40BE-BD99-0FA7284AAF95}" destId="{BE4EB89D-0554-437C-BA3C-265CA74CB5E4}" srcOrd="0" destOrd="0" presId="urn:microsoft.com/office/officeart/2005/8/layout/vList4"/>
    <dgm:cxn modelId="{D8B91914-9452-42AD-80ED-A759888DEE1B}" type="presParOf" srcId="{4FB2F5B0-8C47-40BE-BD99-0FA7284AAF95}" destId="{EFE261E9-FC65-40A9-9096-6F459A672AA2}" srcOrd="1" destOrd="0" presId="urn:microsoft.com/office/officeart/2005/8/layout/vList4"/>
    <dgm:cxn modelId="{F604C98F-7644-4FB5-8810-1FF6452F6989}" type="presParOf" srcId="{4FB2F5B0-8C47-40BE-BD99-0FA7284AAF95}" destId="{8E1C0D7A-B655-4E06-9710-E18852CE39B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43AFE-C5FC-4182-B2C4-3CB81FDB29EE}">
      <dsp:nvSpPr>
        <dsp:cNvPr id="0" name=""/>
        <dsp:cNvSpPr/>
      </dsp:nvSpPr>
      <dsp:spPr>
        <a:xfrm>
          <a:off x="0" y="0"/>
          <a:ext cx="6321507" cy="18873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600" b="1" kern="1200" dirty="0"/>
            <a:t>Listening</a:t>
          </a:r>
          <a:endParaRPr lang="en-NZ" sz="3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Z" sz="1400" kern="1200" dirty="0"/>
        </a:p>
      </dsp:txBody>
      <dsp:txXfrm>
        <a:off x="1453040" y="0"/>
        <a:ext cx="4868466" cy="1887389"/>
      </dsp:txXfrm>
    </dsp:sp>
    <dsp:sp modelId="{9E190977-2FCE-40F2-A9E9-92778D343C87}">
      <dsp:nvSpPr>
        <dsp:cNvPr id="0" name=""/>
        <dsp:cNvSpPr/>
      </dsp:nvSpPr>
      <dsp:spPr>
        <a:xfrm>
          <a:off x="227211" y="172114"/>
          <a:ext cx="1264301" cy="15099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A3F03-2AA3-4522-8E5E-49CE3D27FF78}">
      <dsp:nvSpPr>
        <dsp:cNvPr id="0" name=""/>
        <dsp:cNvSpPr/>
      </dsp:nvSpPr>
      <dsp:spPr>
        <a:xfrm>
          <a:off x="0" y="2076128"/>
          <a:ext cx="6321507" cy="1887389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600" b="1" kern="1200" dirty="0"/>
            <a:t>Empathy</a:t>
          </a:r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>
            <a:latin typeface="Calibri Light" panose="020F0302020204030204"/>
          </a:endParaRPr>
        </a:p>
      </dsp:txBody>
      <dsp:txXfrm>
        <a:off x="1453040" y="2076128"/>
        <a:ext cx="4868466" cy="1887389"/>
      </dsp:txXfrm>
    </dsp:sp>
    <dsp:sp modelId="{0F82311C-40EB-4CEC-8A7F-8798859E8CA1}">
      <dsp:nvSpPr>
        <dsp:cNvPr id="0" name=""/>
        <dsp:cNvSpPr/>
      </dsp:nvSpPr>
      <dsp:spPr>
        <a:xfrm>
          <a:off x="188738" y="2264867"/>
          <a:ext cx="1264301" cy="15099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EB89D-0554-437C-BA3C-265CA74CB5E4}">
      <dsp:nvSpPr>
        <dsp:cNvPr id="0" name=""/>
        <dsp:cNvSpPr/>
      </dsp:nvSpPr>
      <dsp:spPr>
        <a:xfrm>
          <a:off x="0" y="4152256"/>
          <a:ext cx="6321507" cy="1887389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600" b="1" kern="1200" dirty="0"/>
            <a:t>Forgiveness</a:t>
          </a:r>
          <a:endParaRPr lang="en-NZ" sz="3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Z" sz="1400" kern="1200" dirty="0"/>
        </a:p>
      </dsp:txBody>
      <dsp:txXfrm>
        <a:off x="1453040" y="4152256"/>
        <a:ext cx="4868466" cy="1887389"/>
      </dsp:txXfrm>
    </dsp:sp>
    <dsp:sp modelId="{EFE261E9-FC65-40A9-9096-6F459A672AA2}">
      <dsp:nvSpPr>
        <dsp:cNvPr id="0" name=""/>
        <dsp:cNvSpPr/>
      </dsp:nvSpPr>
      <dsp:spPr>
        <a:xfrm>
          <a:off x="188738" y="4340995"/>
          <a:ext cx="1264301" cy="15099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9D54-D3A8-41C9-A9C5-46DEEDB3A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EA9C8-5785-4E51-B14E-8D029B471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30850-D54F-4A56-973F-8582B8AC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2D739-E3BC-4114-9953-F86B95CE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09BC2-512D-419E-BD04-F0DF7B3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176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1918F-B671-4554-AE23-0CB09BA0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21CE3-A4CC-4BF5-BF74-DE2F78FD4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6F761-3B43-4EAF-9ECE-92228944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19533-FCB3-44F2-92DE-591C0CE2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F3AD8-359D-4858-A6CE-ADACD6B2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40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C9B44A-7A0A-4799-9266-9E7FBACE1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B83AB-9F9F-46B2-823E-CFB29C01E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F21DF-8B86-4F32-9904-AAC9157B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AA911-BA81-4D4D-A4B3-BED116E8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44F9A-A3DE-4F5A-A4F0-3D4C2B7B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54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A4D30-2B54-4E03-B005-AC85AE8BC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FA65-4119-447E-850D-4439479C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97CDD-116F-4161-B06E-67D4F13C7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436B5-BA18-449F-9F70-B31BAFCE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F01FC-6FA0-41E2-BFE9-BB4C5496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48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1AF29-3D66-4978-BB0F-CE02A2D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C5903-D8EE-4D21-8A6C-D91743791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7C02D-7C78-4E05-94B9-339C553C8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6F682-6A43-4701-A0CE-B02C4BD11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3800-5F56-4573-BA83-0FF4AB34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073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62BC5-CF22-4DCE-8C99-27C44B51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B9811-D7DB-4FE2-B85B-521A5E7CE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3C640-28D8-44A9-9F7B-3F8994935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E082C-EDA7-448E-94EB-2C76C96A2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02B02-B6CD-44C7-B2AE-956732E3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6501A-E18C-4D2A-9C04-6AB1810C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33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C8480-35BC-4E82-9CE3-19458E50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1863A-166E-4C8C-84B0-642D99E2A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7DF8D-3F5C-4E59-9399-3E44911E1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DEEED8-D2C0-4009-8203-D5556077D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2EE56A-73EE-4879-B95D-FDE640DDD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88D080-FDA5-4E75-93AF-78282BF5E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3B0CF0-FB66-4091-9EBF-CF6D2607F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1A2281-372A-4ACF-8BA9-89EFC8B9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81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72912-FD99-4D21-BEE3-809B73480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54823-3F48-4193-AD3D-71B5B49DB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543A4-CC2D-4E02-A936-80EEBF42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CF5A3-640E-429C-8B68-AE56968C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94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40DDB-01FB-4240-B032-71729713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97CBA-6A77-471E-A36D-EF2ACF0D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2EDF8-8CC7-43DE-AB3D-C39278DA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35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23283-FF62-4E3F-B36B-A358E6A4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6FD16-35F7-4C13-B8CF-C1A70DB8C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A08A0-A8E1-4B6A-868A-BCFD28400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22BEE-F980-46F4-9E74-78593DDD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78795-7720-4D2F-8A79-6EAE532D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09970-BA71-44DB-94F8-82311CA2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04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3BEA-02F1-4A2B-A4D8-F6E748B9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D67C4B-2B46-460C-BC6B-7D0872EC44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705E5-1386-4C97-91B7-028D58877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52539-D0DB-448B-BA2B-83D02F15C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1FD2F-620F-40F6-A591-A8264B79C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6AE58-EA6B-4131-960A-57639070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99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CF58E2-C7CB-4A79-8696-7C99788A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1D522-4857-45D5-A924-1CF9B039D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B8C82-8878-4776-82D6-0BCF907F2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75CD1-AA77-4A82-BE00-01F0B3F9A87E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2B143-A52A-4463-8767-20EA6E045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AE567-6CFA-42BD-9E99-A7F40C986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CF97D-B419-4310-9410-73C9AA28F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37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undamatics.net/from-the-beehive-21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a.wikipedia.org/wiki/%D9%BE%D8%B1%D9%88%D9%86%D8%AF%D9%87:Candles_in_Love_07406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B6BB-000B-4A50-9A09-51DECCD00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8639" y="2372297"/>
            <a:ext cx="5152203" cy="3759979"/>
          </a:xfrm>
        </p:spPr>
        <p:txBody>
          <a:bodyPr>
            <a:normAutofit fontScale="90000"/>
          </a:bodyPr>
          <a:lstStyle/>
          <a:p>
            <a:br>
              <a:rPr lang="en-GB" b="1" strike="sngStrike" dirty="0">
                <a:latin typeface="Gill Sans MT" panose="020B0502020104020203" pitchFamily="34" charset="0"/>
              </a:rPr>
            </a:br>
            <a:r>
              <a:rPr lang="en-US" b="1" dirty="0">
                <a:latin typeface="Gill Sans MT"/>
              </a:rPr>
              <a:t>In Memory of Many: Remembering the Victims of the Holocaust</a:t>
            </a:r>
            <a:br>
              <a:rPr lang="en-GB" dirty="0">
                <a:latin typeface="PP Mori ExtraBold" panose="00000900000000000000" pitchFamily="2" charset="0"/>
              </a:rPr>
            </a:br>
            <a:br>
              <a:rPr lang="en-GB" sz="3600" dirty="0">
                <a:latin typeface="Gill Sans MT" panose="020B0502020104020203" pitchFamily="34" charset="0"/>
              </a:rPr>
            </a:br>
            <a:endParaRPr lang="en-GB" sz="3600" dirty="0">
              <a:latin typeface="Gill Sans MT" panose="020B0502020104020203" pitchFamily="34" charset="0"/>
            </a:endParaRPr>
          </a:p>
        </p:txBody>
      </p:sp>
      <p:pic>
        <p:nvPicPr>
          <p:cNvPr id="3" name="Picture 2" descr="Hands Doing Star Shape · Free Stock Photo">
            <a:extLst>
              <a:ext uri="{FF2B5EF4-FFF2-40B4-BE49-F238E27FC236}">
                <a16:creationId xmlns:a16="http://schemas.microsoft.com/office/drawing/2014/main" id="{4701F930-165F-43FA-166E-F1FC93FFA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31" y="803426"/>
            <a:ext cx="6357489" cy="53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32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50851C-F197-4809-BEB8-B4A1451F094B}"/>
              </a:ext>
            </a:extLst>
          </p:cNvPr>
          <p:cNvSpPr txBox="1"/>
          <p:nvPr/>
        </p:nvSpPr>
        <p:spPr>
          <a:xfrm>
            <a:off x="337941" y="929"/>
            <a:ext cx="5425440" cy="57564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Gathering</a:t>
            </a:r>
            <a:endParaRPr lang="en-GB" sz="2000" b="1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l" rtl="0" fontAlgn="base"/>
            <a:r>
              <a:rPr lang="en-NZ" sz="2000" dirty="0">
                <a:solidFill>
                  <a:srgbClr val="000000"/>
                </a:solidFill>
                <a:latin typeface="Gill Sans MT" panose="020B0502020104020203" pitchFamily="34" charset="0"/>
                <a:cs typeface="Segoe UI" panose="020B0502040204020203" pitchFamily="34" charset="0"/>
              </a:rPr>
              <a:t>Almighty God, </a:t>
            </a:r>
          </a:p>
          <a:p>
            <a:pPr fontAlgn="base"/>
            <a:br>
              <a:rPr lang="en-NZ" sz="2000" dirty="0">
                <a:latin typeface="Gill Sans MT" panose="020B0502020104020203" pitchFamily="34" charset="0"/>
                <a:cs typeface="Segoe UI" panose="020B0502040204020203" pitchFamily="34" charset="0"/>
              </a:rPr>
            </a:br>
            <a:r>
              <a:rPr lang="en-NZ" sz="2000" dirty="0">
                <a:solidFill>
                  <a:srgbClr val="000000"/>
                </a:solidFill>
                <a:latin typeface="Gill Sans MT"/>
                <a:cs typeface="Segoe UI"/>
              </a:rPr>
              <a:t>We remember before You all those who suffered and perished in the Holocaust.</a:t>
            </a:r>
            <a:br>
              <a:rPr lang="en-NZ" sz="2000" dirty="0">
                <a:latin typeface="Gill Sans MT" panose="020B0502020104020203" pitchFamily="34" charset="0"/>
                <a:cs typeface="Segoe UI" panose="020B0502040204020203" pitchFamily="34" charset="0"/>
              </a:rPr>
            </a:br>
            <a:endParaRPr lang="en-NZ" sz="2000" dirty="0">
              <a:solidFill>
                <a:srgbClr val="000000"/>
              </a:solidFill>
              <a:latin typeface="Gill Sans MT"/>
              <a:cs typeface="Segoe UI"/>
            </a:endParaRPr>
          </a:p>
          <a:p>
            <a:r>
              <a:rPr lang="en-NZ" sz="2000" dirty="0">
                <a:solidFill>
                  <a:srgbClr val="000000"/>
                </a:solidFill>
                <a:latin typeface="Gill Sans MT"/>
                <a:cs typeface="Segoe UI"/>
              </a:rPr>
              <a:t>On this day of remembrance, help us to honour their lives and the lessons they teach us.</a:t>
            </a:r>
            <a:endParaRPr lang="en-GB" sz="2000">
              <a:solidFill>
                <a:srgbClr val="000000"/>
              </a:solidFill>
              <a:latin typeface="Gill Sans MT" panose="020B0502020104020203" pitchFamily="34" charset="0"/>
              <a:cs typeface="Segoe UI" panose="020B0502040204020203" pitchFamily="34" charset="0"/>
            </a:endParaRPr>
          </a:p>
          <a:p>
            <a:endParaRPr lang="en-NZ" sz="2000" dirty="0">
              <a:solidFill>
                <a:srgbClr val="000000"/>
              </a:solidFill>
              <a:latin typeface="Gill Sans MT"/>
              <a:cs typeface="Segoe UI"/>
            </a:endParaRPr>
          </a:p>
          <a:p>
            <a:r>
              <a:rPr lang="en-NZ" sz="2000" dirty="0">
                <a:solidFill>
                  <a:srgbClr val="000000"/>
                </a:solidFill>
                <a:latin typeface="Gill Sans MT"/>
                <a:cs typeface="Segoe UI"/>
              </a:rPr>
              <a:t>Grant us the strength to stand against hatred,</a:t>
            </a:r>
            <a:br>
              <a:rPr lang="en-NZ" sz="2000" dirty="0">
                <a:latin typeface="Gill Sans MT" panose="020B0502020104020203" pitchFamily="34" charset="0"/>
                <a:cs typeface="Segoe UI" panose="020B0502040204020203" pitchFamily="34" charset="0"/>
              </a:rPr>
            </a:br>
            <a:r>
              <a:rPr lang="en-NZ" sz="2000" dirty="0">
                <a:solidFill>
                  <a:srgbClr val="000000"/>
                </a:solidFill>
                <a:latin typeface="Gill Sans MT"/>
                <a:cs typeface="Segoe UI"/>
              </a:rPr>
              <a:t>And the compassion to show kindness and respect to all people.</a:t>
            </a:r>
            <a:br>
              <a:rPr lang="en-NZ" sz="2000" dirty="0">
                <a:latin typeface="Gill Sans MT" panose="020B0502020104020203" pitchFamily="34" charset="0"/>
                <a:cs typeface="Segoe UI" panose="020B0502040204020203" pitchFamily="34" charset="0"/>
              </a:rPr>
            </a:br>
            <a:endParaRPr lang="en-NZ" sz="2000">
              <a:solidFill>
                <a:srgbClr val="000000"/>
              </a:solidFill>
              <a:latin typeface="Gill Sans MT"/>
              <a:cs typeface="Segoe UI"/>
            </a:endParaRPr>
          </a:p>
          <a:p>
            <a:r>
              <a:rPr lang="en-NZ" sz="2000">
                <a:solidFill>
                  <a:srgbClr val="000000"/>
                </a:solidFill>
                <a:latin typeface="Gill Sans MT"/>
                <a:cs typeface="Segoe UI"/>
              </a:rPr>
              <a:t>May we work together to build a world of peace, justice, and dignity for all.</a:t>
            </a:r>
            <a:endParaRPr lang="en-GB" sz="2000">
              <a:solidFill>
                <a:srgbClr val="000000"/>
              </a:solidFill>
              <a:latin typeface="Gill Sans MT"/>
              <a:cs typeface="Segoe UI"/>
            </a:endParaRPr>
          </a:p>
          <a:p>
            <a:r>
              <a:rPr lang="en-NZ" sz="2000" dirty="0">
                <a:solidFill>
                  <a:srgbClr val="000000"/>
                </a:solidFill>
                <a:latin typeface="Gill Sans MT"/>
                <a:cs typeface="Segoe UI"/>
              </a:rPr>
              <a:t>Through Jesus Christ, our </a:t>
            </a:r>
            <a:r>
              <a:rPr lang="en-NZ" sz="2000">
                <a:solidFill>
                  <a:srgbClr val="000000"/>
                </a:solidFill>
                <a:latin typeface="Gill Sans MT"/>
                <a:cs typeface="Segoe UI"/>
              </a:rPr>
              <a:t>Lord. Amen</a:t>
            </a:r>
            <a:r>
              <a:rPr lang="en-NZ" sz="2000" dirty="0">
                <a:solidFill>
                  <a:srgbClr val="000000"/>
                </a:solidFill>
                <a:latin typeface="Gill Sans MT"/>
                <a:cs typeface="Segoe UI"/>
              </a:rPr>
              <a:t>.</a:t>
            </a:r>
            <a:endParaRPr lang="en-GB" sz="2000" dirty="0">
              <a:solidFill>
                <a:srgbClr val="000000"/>
              </a:solidFill>
              <a:latin typeface="Gill Sans MT"/>
              <a:cs typeface="Segoe UI"/>
            </a:endParaRPr>
          </a:p>
          <a:p>
            <a:endParaRPr lang="en-NZ" sz="2000" dirty="0">
              <a:latin typeface="Gill Sans MT"/>
              <a:cs typeface="Segoe UI"/>
            </a:endParaRPr>
          </a:p>
          <a:p>
            <a:pPr algn="l"/>
            <a:endParaRPr lang="en-NZ" sz="2000" dirty="0">
              <a:latin typeface="Gill Sans MT" panose="020B0502020104020203" pitchFamily="34" charset="0"/>
              <a:cs typeface="Segoe UI"/>
            </a:endParaRPr>
          </a:p>
        </p:txBody>
      </p:sp>
      <p:pic>
        <p:nvPicPr>
          <p:cNvPr id="2" name="Picture 1" descr="Hands Open Candle · Free photo on Pixabay">
            <a:extLst>
              <a:ext uri="{FF2B5EF4-FFF2-40B4-BE49-F238E27FC236}">
                <a16:creationId xmlns:a16="http://schemas.microsoft.com/office/drawing/2014/main" id="{6F352170-23EC-DDBC-FF55-F4D447D25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50" y="-185"/>
            <a:ext cx="6111250" cy="686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8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50851C-F197-4809-BEB8-B4A1451F094B}"/>
              </a:ext>
            </a:extLst>
          </p:cNvPr>
          <p:cNvSpPr txBox="1"/>
          <p:nvPr/>
        </p:nvSpPr>
        <p:spPr>
          <a:xfrm>
            <a:off x="1156" y="1307281"/>
            <a:ext cx="6399072" cy="44084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Gill Sans MT"/>
                <a:cs typeface="Segoe UI"/>
              </a:rPr>
              <a:t>Matthew 25:35-40 </a:t>
            </a:r>
            <a:endParaRPr lang="en-GB" sz="2000" b="1" dirty="0">
              <a:solidFill>
                <a:srgbClr val="000000"/>
              </a:solidFill>
              <a:latin typeface="Gill Sans MT"/>
              <a:cs typeface="Segoe UI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system-ui"/>
              </a:rPr>
              <a:t>"For I was hungry and you gave me something to eat, I was thirsty and you gave me something to drink, I was a stranger and you invited me in, I needed clothes and you clothed me, I was sick and you looked after me, I was in prison and you came to visit me." </a:t>
            </a: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system-ui"/>
            </a:endParaRPr>
          </a:p>
          <a:p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system-ui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system-ui"/>
              </a:rPr>
              <a:t>"Then the righteous will answer him, 'Lord, when did we see you hungry and feed you, or thirsty and give you something to drink? When did we see you a stranger and invite you in, or needing clothes and clothe you? When did we see you sick or in prison and go to visit you?' </a:t>
            </a: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system-ui"/>
            </a:endParaRPr>
          </a:p>
          <a:p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system-ui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system-ui"/>
              </a:rPr>
              <a:t>The King will reply, 'Truly I tell you, whatever you did for one of the least of these brothers and sisters of mine, you did for me.'" </a:t>
            </a:r>
            <a:endParaRPr lang="en-GB" dirty="0">
              <a:solidFill>
                <a:srgbClr val="000000"/>
              </a:solidFill>
              <a:highlight>
                <a:srgbClr val="FFFFFF"/>
              </a:highlight>
              <a:latin typeface="system-u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system-ui"/>
            </a:endParaRPr>
          </a:p>
        </p:txBody>
      </p:sp>
      <p:pic>
        <p:nvPicPr>
          <p:cNvPr id="2" name="Picture 1" descr="A group of people standing around a globe&#10;&#10;Description automatically generated">
            <a:extLst>
              <a:ext uri="{FF2B5EF4-FFF2-40B4-BE49-F238E27FC236}">
                <a16:creationId xmlns:a16="http://schemas.microsoft.com/office/drawing/2014/main" id="{71D51417-EC92-2DBD-A164-16F8420F5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00228" y="1400369"/>
            <a:ext cx="5766480" cy="408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19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D784F4A-5951-B480-8A24-4C7C644105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78895"/>
              </p:ext>
            </p:extLst>
          </p:nvPr>
        </p:nvGraphicFramePr>
        <p:xfrm>
          <a:off x="457552" y="507172"/>
          <a:ext cx="6321507" cy="6039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68ABCAF4-3ED3-0342-F107-D986112DBF90}"/>
              </a:ext>
            </a:extLst>
          </p:cNvPr>
          <p:cNvGrpSpPr/>
          <p:nvPr/>
        </p:nvGrpSpPr>
        <p:grpSpPr>
          <a:xfrm>
            <a:off x="7153552" y="510087"/>
            <a:ext cx="4646895" cy="6039904"/>
            <a:chOff x="0" y="1810"/>
            <a:chExt cx="3086665" cy="105390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FA022A0-BD95-0E76-0830-C2C164411EE9}"/>
                </a:ext>
              </a:extLst>
            </p:cNvPr>
            <p:cNvSpPr/>
            <p:nvPr/>
          </p:nvSpPr>
          <p:spPr>
            <a:xfrm>
              <a:off x="0" y="1810"/>
              <a:ext cx="3086665" cy="10539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1440" tIns="45720" rIns="91440" bIns="45720" anchor="t"/>
            <a:lstStyle/>
            <a:p>
              <a:endParaRPr lang="en-US" sz="800" dirty="0">
                <a:ea typeface="Calibri"/>
                <a:cs typeface="Calibri"/>
              </a:endParaRPr>
            </a:p>
          </p:txBody>
        </p:sp>
        <p:sp>
          <p:nvSpPr>
            <p:cNvPr id="12" name="Rounded Rectangle 4">
              <a:extLst>
                <a:ext uri="{FF2B5EF4-FFF2-40B4-BE49-F238E27FC236}">
                  <a16:creationId xmlns:a16="http://schemas.microsoft.com/office/drawing/2014/main" id="{F3DFFB85-6F8C-3C46-BE93-C78BD6C31D78}"/>
                </a:ext>
              </a:extLst>
            </p:cNvPr>
            <p:cNvSpPr txBox="1"/>
            <p:nvPr/>
          </p:nvSpPr>
          <p:spPr>
            <a:xfrm>
              <a:off x="51447" y="53257"/>
              <a:ext cx="2983771" cy="9510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43815" rIns="87630" bIns="43815" numCol="1" spcCol="1270" anchor="ctr" anchorCtr="0">
              <a:noAutofit/>
            </a:bodyPr>
            <a:lstStyle/>
            <a:p>
              <a:pPr algn="ctr" defTabSz="1022350"/>
              <a:endParaRPr lang="en-US" sz="2000" dirty="0">
                <a:ea typeface="+mn-lt"/>
                <a:cs typeface="+mn-lt"/>
              </a:endParaRPr>
            </a:p>
            <a:p>
              <a:pPr algn="ctr" defTabSz="1022350"/>
              <a:r>
                <a:rPr lang="en-US" sz="2000" dirty="0">
                  <a:ea typeface="+mn-lt"/>
                  <a:cs typeface="+mn-lt"/>
                </a:rPr>
                <a:t>Why is it important to listen to the voices of those who have suffered, both in the past and today?</a:t>
              </a:r>
              <a:endParaRPr lang="en-US" sz="2000">
                <a:ea typeface="Calibri"/>
                <a:cs typeface="Calibri"/>
              </a:endParaRPr>
            </a:p>
            <a:p>
              <a:pPr algn="ctr" defTabSz="1022350"/>
              <a:endParaRPr lang="en-US" sz="2000" dirty="0">
                <a:ea typeface="+mn-lt"/>
                <a:cs typeface="+mn-lt"/>
              </a:endParaRPr>
            </a:p>
            <a:p>
              <a:pPr algn="ctr" defTabSz="1022350"/>
              <a:r>
                <a:rPr lang="en-US" sz="2000" dirty="0">
                  <a:ea typeface="+mn-lt"/>
                  <a:cs typeface="+mn-lt"/>
                </a:rPr>
                <a:t>How can we show empathy and kindness to people who are suffering, even if we don't fully understand their pain?</a:t>
              </a:r>
              <a:endParaRPr lang="en-US" sz="2000">
                <a:ea typeface="Calibri"/>
                <a:cs typeface="Calibri"/>
              </a:endParaRPr>
            </a:p>
            <a:p>
              <a:pPr algn="ctr" defTabSz="1022350"/>
              <a:endParaRPr lang="en-US" sz="2000" dirty="0">
                <a:ea typeface="+mn-lt"/>
                <a:cs typeface="+mn-lt"/>
              </a:endParaRPr>
            </a:p>
            <a:p>
              <a:pPr algn="ctr" defTabSz="1022350"/>
              <a:r>
                <a:rPr lang="en-US" sz="2000" dirty="0">
                  <a:ea typeface="+mn-lt"/>
                  <a:cs typeface="+mn-lt"/>
                </a:rPr>
                <a:t>How can forgiveness help to break the cycle of hurt and suffering, and why is it important for building a better future?</a:t>
              </a:r>
              <a:endParaRPr lang="en-US" sz="2000">
                <a:ea typeface="Calibri"/>
                <a:cs typeface="Calibri"/>
              </a:endParaRPr>
            </a:p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 dirty="0">
                <a:ea typeface="+mn-lt"/>
                <a:cs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20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50851C-F197-4809-BEB8-B4A1451F094B}"/>
              </a:ext>
            </a:extLst>
          </p:cNvPr>
          <p:cNvSpPr txBox="1"/>
          <p:nvPr/>
        </p:nvSpPr>
        <p:spPr>
          <a:xfrm>
            <a:off x="337647" y="271264"/>
            <a:ext cx="5425440" cy="59271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00000"/>
                </a:solidFill>
                <a:effectLst/>
                <a:latin typeface="Gill Sans MT"/>
                <a:ea typeface="Times New Roman" panose="02020603050405020304" pitchFamily="18" charset="0"/>
                <a:cs typeface="Segoe UI"/>
              </a:rPr>
              <a:t>Our prayer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tabLst>
                <a:tab pos="285750" algn="l"/>
              </a:tabLst>
            </a:pPr>
            <a:endParaRPr lang="en-NZ" sz="1800" kern="100">
              <a:solidFill>
                <a:srgbClr val="00303B"/>
              </a:solidFill>
              <a:effectLst/>
              <a:latin typeface="Libre Franklin Light" pitchFamily="2" charset="0"/>
              <a:ea typeface="Libre Franklin Light" pitchFamily="2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tabLst>
                <a:tab pos="285750" algn="l"/>
              </a:tabLst>
            </a:pPr>
            <a:r>
              <a:rPr lang="en-NZ" sz="1800" kern="100">
                <a:solidFill>
                  <a:srgbClr val="00303B"/>
                </a:solidFill>
                <a:effectLst/>
                <a:latin typeface="Libre Franklin Light" pitchFamily="2" charset="0"/>
                <a:ea typeface="Libre Franklin Light" pitchFamily="2" charset="0"/>
                <a:cs typeface="Times New Roman" panose="02020603050405020304" pitchFamily="18" charset="0"/>
              </a:rPr>
              <a:t>Loving </a:t>
            </a:r>
            <a:r>
              <a:rPr lang="en-NZ" sz="1800" kern="100" dirty="0">
                <a:solidFill>
                  <a:srgbClr val="00303B"/>
                </a:solidFill>
                <a:effectLst/>
                <a:latin typeface="Libre Franklin Light" pitchFamily="2" charset="0"/>
                <a:ea typeface="Libre Franklin Light" pitchFamily="2" charset="0"/>
                <a:cs typeface="Times New Roman" panose="02020603050405020304" pitchFamily="18" charset="0"/>
              </a:rPr>
              <a:t>God,</a:t>
            </a:r>
            <a:br>
              <a:rPr lang="en-US" sz="1800" kern="100" dirty="0">
                <a:solidFill>
                  <a:srgbClr val="00313B"/>
                </a:solidFill>
                <a:effectLst/>
                <a:latin typeface="Libre Franklin Light" pitchFamily="2" charset="0"/>
                <a:ea typeface="Libre Franklin Light" pitchFamily="2" charset="0"/>
                <a:cs typeface="Times New Roman" panose="02020603050405020304" pitchFamily="18" charset="0"/>
              </a:rPr>
            </a:br>
            <a:r>
              <a:rPr lang="en-NZ" sz="1800" kern="100" dirty="0">
                <a:solidFill>
                  <a:srgbClr val="00303B"/>
                </a:solidFill>
                <a:effectLst/>
                <a:latin typeface="Libre Franklin Light" pitchFamily="2" charset="0"/>
                <a:ea typeface="Libre Franklin Light" pitchFamily="2" charset="0"/>
                <a:cs typeface="Times New Roman" panose="02020603050405020304" pitchFamily="18" charset="0"/>
              </a:rPr>
              <a:t>As we close this time of remembrance, we thank You for all the lives we have honoured today on Holocaust Memorial Day.</a:t>
            </a:r>
            <a:endParaRPr lang="en-GB" sz="1800" kern="100" dirty="0">
              <a:solidFill>
                <a:srgbClr val="00313B"/>
              </a:solidFill>
              <a:effectLst/>
              <a:latin typeface="Libre Franklin Light" pitchFamily="2" charset="0"/>
              <a:ea typeface="Libre Franklin Light" pitchFamily="2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tabLst>
                <a:tab pos="285750" algn="l"/>
              </a:tabLst>
            </a:pPr>
            <a:r>
              <a:rPr lang="en-NZ" sz="1800" kern="100" dirty="0">
                <a:solidFill>
                  <a:srgbClr val="00313B"/>
                </a:solidFill>
                <a:effectLst/>
                <a:latin typeface="Libre Franklin Light" pitchFamily="2" charset="0"/>
                <a:ea typeface="Libre Franklin Light" pitchFamily="2" charset="0"/>
                <a:cs typeface="Times New Roman" panose="02020603050405020304" pitchFamily="18" charset="0"/>
              </a:rPr>
              <a:t>Grant us the strength to stand against hatred and the compassion to value every life, regardless of identity, faith, or background. May we work for a world where all people are treated with justice, dignity, and love.</a:t>
            </a:r>
            <a:endParaRPr lang="en-GB" sz="1800" kern="100" dirty="0">
              <a:solidFill>
                <a:srgbClr val="00313B"/>
              </a:solidFill>
              <a:effectLst/>
              <a:latin typeface="Libre Franklin Light" pitchFamily="2" charset="0"/>
              <a:ea typeface="Libre Franklin Light" pitchFamily="2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tabLst>
                <a:tab pos="285750" algn="l"/>
              </a:tabLst>
            </a:pPr>
            <a:r>
              <a:rPr lang="en-NZ" sz="1800" kern="100" dirty="0">
                <a:solidFill>
                  <a:srgbClr val="00313B"/>
                </a:solidFill>
                <a:effectLst/>
                <a:latin typeface="Libre Franklin Light" pitchFamily="2" charset="0"/>
                <a:ea typeface="Libre Franklin Light" pitchFamily="2" charset="0"/>
                <a:cs typeface="Times New Roman" panose="02020603050405020304" pitchFamily="18" charset="0"/>
              </a:rPr>
              <a:t>In the name of Your Son, Jesus Christ,</a:t>
            </a:r>
            <a:br>
              <a:rPr lang="en-US" sz="1800" kern="100" dirty="0">
                <a:solidFill>
                  <a:srgbClr val="00313B"/>
                </a:solidFill>
                <a:effectLst/>
                <a:latin typeface="Libre Franklin Light" pitchFamily="2" charset="0"/>
                <a:ea typeface="Libre Franklin Light" pitchFamily="2" charset="0"/>
                <a:cs typeface="Times New Roman" panose="02020603050405020304" pitchFamily="18" charset="0"/>
              </a:rPr>
            </a:br>
            <a:r>
              <a:rPr lang="en-NZ" sz="1800" kern="100" dirty="0">
                <a:solidFill>
                  <a:srgbClr val="00313B"/>
                </a:solidFill>
                <a:effectLst/>
                <a:latin typeface="Libre Franklin Light" pitchFamily="2" charset="0"/>
                <a:ea typeface="Libre Franklin Light" pitchFamily="2" charset="0"/>
                <a:cs typeface="Times New Roman" panose="02020603050405020304" pitchFamily="18" charset="0"/>
              </a:rPr>
              <a:t>Amen.</a:t>
            </a:r>
            <a:endParaRPr lang="en-GB" sz="1800" kern="100" dirty="0">
              <a:solidFill>
                <a:srgbClr val="00313B"/>
              </a:solidFill>
              <a:effectLst/>
              <a:latin typeface="Libre Franklin Light" pitchFamily="2" charset="0"/>
              <a:ea typeface="Libre Franklin Light" pitchFamily="2" charset="0"/>
              <a:cs typeface="Times New Roman" panose="02020603050405020304" pitchFamily="18" charset="0"/>
            </a:endParaRPr>
          </a:p>
          <a:p>
            <a:endParaRPr lang="en-NZ" kern="100" dirty="0">
              <a:solidFill>
                <a:srgbClr val="00313B"/>
              </a:solidFill>
              <a:latin typeface="Libre Franklin Light"/>
              <a:cs typeface="Times New Roman"/>
            </a:endParaRPr>
          </a:p>
          <a:p>
            <a:pPr algn="l"/>
            <a:endParaRPr lang="en-NZ" kern="100" dirty="0">
              <a:solidFill>
                <a:srgbClr val="00313B"/>
              </a:solidFill>
              <a:latin typeface="Libre Franklin Light" panose="020F03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lose up of two red candles&#10;&#10;AI-generated content may be incorrect.">
            <a:extLst>
              <a:ext uri="{FF2B5EF4-FFF2-40B4-BE49-F238E27FC236}">
                <a16:creationId xmlns:a16="http://schemas.microsoft.com/office/drawing/2014/main" id="{C7C06E02-4B07-27ED-5830-68CE79EA7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90679" y="646"/>
            <a:ext cx="5404066" cy="68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38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4ed505-7171-43be-8ee8-c15c98cbd63a" xsi:nil="true"/>
    <lcf76f155ced4ddcb4097134ff3c332f xmlns="b77e63f3-463a-48f2-af4f-dd21ffe333f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55C7B467AFA045B311901BE13A2404" ma:contentTypeVersion="14" ma:contentTypeDescription="Create a new document." ma:contentTypeScope="" ma:versionID="bb7c97c6acda774412b36c2564a3293c">
  <xsd:schema xmlns:xsd="http://www.w3.org/2001/XMLSchema" xmlns:xs="http://www.w3.org/2001/XMLSchema" xmlns:p="http://schemas.microsoft.com/office/2006/metadata/properties" xmlns:ns2="b77e63f3-463a-48f2-af4f-dd21ffe333f8" xmlns:ns3="2f4ed505-7171-43be-8ee8-c15c98cbd63a" targetNamespace="http://schemas.microsoft.com/office/2006/metadata/properties" ma:root="true" ma:fieldsID="4fcb5bd04665ec28782fce97597e014b" ns2:_="" ns3:_="">
    <xsd:import namespace="b77e63f3-463a-48f2-af4f-dd21ffe333f8"/>
    <xsd:import namespace="2f4ed505-7171-43be-8ee8-c15c98cbd6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7e63f3-463a-48f2-af4f-dd21ffe333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657a91f-fe9e-4f09-8fd2-640c53957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4ed505-7171-43be-8ee8-c15c98cbd63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94b45d9-8c57-4fd6-b654-f5f612a54198}" ma:internalName="TaxCatchAll" ma:showField="CatchAllData" ma:web="2f4ed505-7171-43be-8ee8-c15c98cbd6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A8184A-C1FC-44C7-9CDC-A5EDBCD4D7B6}">
  <ds:schemaRefs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b77e63f3-463a-48f2-af4f-dd21ffe333f8"/>
    <ds:schemaRef ds:uri="http://schemas.microsoft.com/office/2006/metadata/properties"/>
    <ds:schemaRef ds:uri="2f4ed505-7171-43be-8ee8-c15c98cbd63a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8ADCCA-8950-47EA-BF28-6A12D01E00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EAD133-ACB7-4B3D-8D24-F9AB78AEA9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7e63f3-463a-48f2-af4f-dd21ffe333f8"/>
    <ds:schemaRef ds:uri="2f4ed505-7171-43be-8ee8-c15c98cbd6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419</Words>
  <Application>Microsoft Office PowerPoint</Application>
  <PresentationFormat>Widescreen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Gill Sans MT</vt:lpstr>
      <vt:lpstr>Libre Franklin Light</vt:lpstr>
      <vt:lpstr>PP Mori ExtraBold</vt:lpstr>
      <vt:lpstr>system-ui</vt:lpstr>
      <vt:lpstr>Office Theme</vt:lpstr>
      <vt:lpstr> In Memory of Many: Remembering the Victims of the Holocaust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HRH Queen Elizabeth II What can we learn from her Christian faith and example of Servant Leadership?</dc:title>
  <dc:creator>Emily Norman</dc:creator>
  <cp:lastModifiedBy>Emily Norman</cp:lastModifiedBy>
  <cp:revision>214</cp:revision>
  <dcterms:created xsi:type="dcterms:W3CDTF">2021-09-02T11:06:34Z</dcterms:created>
  <dcterms:modified xsi:type="dcterms:W3CDTF">2025-01-19T20:03:11Z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0x0101003655C7B467AFA045B311901BE13A2404</vt:lpwstr>
  </property>
  <property fmtid="{D5CDD505-2E9C-101B-9397-08002B2CF9AE}" pid="3" name="MediaServiceImageTags">
    <vt:lpwstr/>
  </property>
</Properties>
</file>