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576" r:id="rId2"/>
    <p:sldId id="693" r:id="rId3"/>
    <p:sldId id="702" r:id="rId4"/>
    <p:sldId id="737" r:id="rId5"/>
    <p:sldId id="363" r:id="rId6"/>
    <p:sldId id="587" r:id="rId7"/>
    <p:sldId id="732" r:id="rId8"/>
    <p:sldId id="753" r:id="rId9"/>
    <p:sldId id="754" r:id="rId10"/>
    <p:sldId id="756" r:id="rId11"/>
    <p:sldId id="755" r:id="rId12"/>
    <p:sldId id="260" r:id="rId13"/>
    <p:sldId id="258" r:id="rId14"/>
    <p:sldId id="752" r:id="rId15"/>
    <p:sldId id="738" r:id="rId16"/>
    <p:sldId id="665" r:id="rId17"/>
    <p:sldId id="745" r:id="rId18"/>
    <p:sldId id="739" r:id="rId19"/>
    <p:sldId id="740" r:id="rId20"/>
    <p:sldId id="377" r:id="rId21"/>
    <p:sldId id="302" r:id="rId22"/>
    <p:sldId id="339" r:id="rId23"/>
    <p:sldId id="267" r:id="rId24"/>
    <p:sldId id="340" r:id="rId25"/>
    <p:sldId id="383" r:id="rId26"/>
    <p:sldId id="343" r:id="rId27"/>
    <p:sldId id="747" r:id="rId28"/>
    <p:sldId id="751" r:id="rId29"/>
    <p:sldId id="385" r:id="rId30"/>
    <p:sldId id="741" r:id="rId31"/>
    <p:sldId id="742" r:id="rId32"/>
    <p:sldId id="690" r:id="rId33"/>
    <p:sldId id="686" r:id="rId34"/>
    <p:sldId id="688" r:id="rId35"/>
    <p:sldId id="744" r:id="rId36"/>
    <p:sldId id="678" r:id="rId37"/>
    <p:sldId id="680" r:id="rId38"/>
    <p:sldId id="749" r:id="rId39"/>
    <p:sldId id="713" r:id="rId4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Norman" initials="EN" lastIdx="1" clrIdx="0">
    <p:extLst>
      <p:ext uri="{19B8F6BF-5375-455C-9EA6-DF929625EA0E}">
        <p15:presenceInfo xmlns:p15="http://schemas.microsoft.com/office/powerpoint/2012/main" userId="S::emily.norman@churchofengland.org::7730ed5f-eae3-465e-ad4d-e4c0de3b2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4660"/>
  </p:normalViewPr>
  <p:slideViewPr>
    <p:cSldViewPr snapToGrid="0">
      <p:cViewPr>
        <p:scale>
          <a:sx n="81" d="100"/>
          <a:sy n="81" d="100"/>
        </p:scale>
        <p:origin x="249"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Derby Diocese Headteacher Celebration: Growing Faith</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79F0A3-9502-47FD-AEE0-63B6F555B19F}" type="doc">
      <dgm:prSet loTypeId="urn:microsoft.com/office/officeart/2005/8/layout/hierarchy1" loCatId="hierarchy" qsTypeId="urn:microsoft.com/office/officeart/2005/8/quickstyle/simple3" qsCatId="simple" csTypeId="urn:microsoft.com/office/officeart/2005/8/colors/accent6_2" csCatId="accent6"/>
      <dgm:spPr/>
      <dgm:t>
        <a:bodyPr/>
        <a:lstStyle/>
        <a:p>
          <a:endParaRPr lang="en-US"/>
        </a:p>
      </dgm:t>
    </dgm:pt>
    <dgm:pt modelId="{3B81561F-DA90-4B51-8249-AB1FDCD8E211}">
      <dgm:prSet/>
      <dgm:spPr/>
      <dgm:t>
        <a:bodyPr/>
        <a:lstStyle/>
        <a:p>
          <a:r>
            <a:rPr lang="en-GB" dirty="0"/>
            <a:t>Religion is identified as a matter of mind, belief and practise, part of cultural expression associated with minority rights and human equality.</a:t>
          </a:r>
          <a:endParaRPr lang="en-US" dirty="0"/>
        </a:p>
      </dgm:t>
    </dgm:pt>
    <dgm:pt modelId="{BF4A7293-1F76-46E5-86CC-97386B7E9697}" type="parTrans" cxnId="{09AFC35B-8D2D-4A34-8936-B2102813F40B}">
      <dgm:prSet/>
      <dgm:spPr/>
      <dgm:t>
        <a:bodyPr/>
        <a:lstStyle/>
        <a:p>
          <a:endParaRPr lang="en-US"/>
        </a:p>
      </dgm:t>
    </dgm:pt>
    <dgm:pt modelId="{CA9CC860-CE39-4BBF-B715-98DB082A79E7}" type="sibTrans" cxnId="{09AFC35B-8D2D-4A34-8936-B2102813F40B}">
      <dgm:prSet/>
      <dgm:spPr/>
      <dgm:t>
        <a:bodyPr/>
        <a:lstStyle/>
        <a:p>
          <a:endParaRPr lang="en-US"/>
        </a:p>
      </dgm:t>
    </dgm:pt>
    <dgm:pt modelId="{3FB15ED3-75BA-483D-B6E0-E629A78B9A7D}">
      <dgm:prSet/>
      <dgm:spPr/>
      <dgm:t>
        <a:bodyPr/>
        <a:lstStyle/>
        <a:p>
          <a:r>
            <a:rPr lang="en-GB" dirty="0"/>
            <a:t>Spirituality is identified as an aspect of human development and overall human health.</a:t>
          </a:r>
          <a:endParaRPr lang="en-US" dirty="0"/>
        </a:p>
      </dgm:t>
    </dgm:pt>
    <dgm:pt modelId="{29C5F6B5-67E4-4237-A3A2-90074F8B95E1}" type="parTrans" cxnId="{6E2E6ACF-25D4-4E1A-9AC3-6D414620BA42}">
      <dgm:prSet/>
      <dgm:spPr/>
      <dgm:t>
        <a:bodyPr/>
        <a:lstStyle/>
        <a:p>
          <a:endParaRPr lang="en-US"/>
        </a:p>
      </dgm:t>
    </dgm:pt>
    <dgm:pt modelId="{0C5FA68C-01AC-4AD4-B64B-7DD3A11706B6}" type="sibTrans" cxnId="{6E2E6ACF-25D4-4E1A-9AC3-6D414620BA42}">
      <dgm:prSet/>
      <dgm:spPr/>
      <dgm:t>
        <a:bodyPr/>
        <a:lstStyle/>
        <a:p>
          <a:endParaRPr lang="en-US"/>
        </a:p>
      </dgm:t>
    </dgm:pt>
    <dgm:pt modelId="{14AD040D-0D42-496B-8324-DAFBEF332DD1}" type="pres">
      <dgm:prSet presAssocID="{7779F0A3-9502-47FD-AEE0-63B6F555B19F}" presName="hierChild1" presStyleCnt="0">
        <dgm:presLayoutVars>
          <dgm:chPref val="1"/>
          <dgm:dir/>
          <dgm:animOne val="branch"/>
          <dgm:animLvl val="lvl"/>
          <dgm:resizeHandles/>
        </dgm:presLayoutVars>
      </dgm:prSet>
      <dgm:spPr/>
    </dgm:pt>
    <dgm:pt modelId="{C542D32E-1C41-4749-83FA-306A0EDD20DC}" type="pres">
      <dgm:prSet presAssocID="{3B81561F-DA90-4B51-8249-AB1FDCD8E211}" presName="hierRoot1" presStyleCnt="0"/>
      <dgm:spPr/>
    </dgm:pt>
    <dgm:pt modelId="{B8DC4585-11D9-446D-9B85-950B3EEA5264}" type="pres">
      <dgm:prSet presAssocID="{3B81561F-DA90-4B51-8249-AB1FDCD8E211}" presName="composite" presStyleCnt="0"/>
      <dgm:spPr/>
    </dgm:pt>
    <dgm:pt modelId="{9B67B539-8C87-489B-859E-1B8D4A6A41C9}" type="pres">
      <dgm:prSet presAssocID="{3B81561F-DA90-4B51-8249-AB1FDCD8E211}" presName="background" presStyleLbl="node0" presStyleIdx="0" presStyleCnt="2"/>
      <dgm:spPr>
        <a:solidFill>
          <a:schemeClr val="accent1">
            <a:lumMod val="60000"/>
            <a:lumOff val="40000"/>
          </a:schemeClr>
        </a:solidFill>
      </dgm:spPr>
    </dgm:pt>
    <dgm:pt modelId="{CCD125B0-62AF-41E5-A855-25B041DF4615}" type="pres">
      <dgm:prSet presAssocID="{3B81561F-DA90-4B51-8249-AB1FDCD8E211}" presName="text" presStyleLbl="fgAcc0" presStyleIdx="0" presStyleCnt="2">
        <dgm:presLayoutVars>
          <dgm:chPref val="3"/>
        </dgm:presLayoutVars>
      </dgm:prSet>
      <dgm:spPr/>
    </dgm:pt>
    <dgm:pt modelId="{BF3589F7-93B3-4343-972C-10EE95ED27A4}" type="pres">
      <dgm:prSet presAssocID="{3B81561F-DA90-4B51-8249-AB1FDCD8E211}" presName="hierChild2" presStyleCnt="0"/>
      <dgm:spPr/>
    </dgm:pt>
    <dgm:pt modelId="{D7CE8DC3-DBB5-4A35-BE95-FD28005C5871}" type="pres">
      <dgm:prSet presAssocID="{3FB15ED3-75BA-483D-B6E0-E629A78B9A7D}" presName="hierRoot1" presStyleCnt="0"/>
      <dgm:spPr/>
    </dgm:pt>
    <dgm:pt modelId="{C2EA0069-A113-44BA-BC0B-F0B133B41FC2}" type="pres">
      <dgm:prSet presAssocID="{3FB15ED3-75BA-483D-B6E0-E629A78B9A7D}" presName="composite" presStyleCnt="0"/>
      <dgm:spPr/>
    </dgm:pt>
    <dgm:pt modelId="{9A6AE0A5-66E8-4E71-89FE-7675C7DCA81B}" type="pres">
      <dgm:prSet presAssocID="{3FB15ED3-75BA-483D-B6E0-E629A78B9A7D}" presName="background" presStyleLbl="node0" presStyleIdx="1" presStyleCnt="2"/>
      <dgm:spPr>
        <a:solidFill>
          <a:schemeClr val="accent1">
            <a:lumMod val="60000"/>
            <a:lumOff val="40000"/>
          </a:schemeClr>
        </a:solidFill>
      </dgm:spPr>
    </dgm:pt>
    <dgm:pt modelId="{890ECC73-A8A8-44CA-A63F-84B9DACCBF00}" type="pres">
      <dgm:prSet presAssocID="{3FB15ED3-75BA-483D-B6E0-E629A78B9A7D}" presName="text" presStyleLbl="fgAcc0" presStyleIdx="1" presStyleCnt="2">
        <dgm:presLayoutVars>
          <dgm:chPref val="3"/>
        </dgm:presLayoutVars>
      </dgm:prSet>
      <dgm:spPr/>
    </dgm:pt>
    <dgm:pt modelId="{3C22586D-76CB-4B9E-86FA-DFCAE955288A}" type="pres">
      <dgm:prSet presAssocID="{3FB15ED3-75BA-483D-B6E0-E629A78B9A7D}" presName="hierChild2" presStyleCnt="0"/>
      <dgm:spPr/>
    </dgm:pt>
  </dgm:ptLst>
  <dgm:cxnLst>
    <dgm:cxn modelId="{09AFC35B-8D2D-4A34-8936-B2102813F40B}" srcId="{7779F0A3-9502-47FD-AEE0-63B6F555B19F}" destId="{3B81561F-DA90-4B51-8249-AB1FDCD8E211}" srcOrd="0" destOrd="0" parTransId="{BF4A7293-1F76-46E5-86CC-97386B7E9697}" sibTransId="{CA9CC860-CE39-4BBF-B715-98DB082A79E7}"/>
    <dgm:cxn modelId="{29F6B54A-1AB9-4011-A671-7A383B8A2085}" type="presOf" srcId="{7779F0A3-9502-47FD-AEE0-63B6F555B19F}" destId="{14AD040D-0D42-496B-8324-DAFBEF332DD1}" srcOrd="0" destOrd="0" presId="urn:microsoft.com/office/officeart/2005/8/layout/hierarchy1"/>
    <dgm:cxn modelId="{B0B9E4B0-90BB-4037-AACE-A822AA690A30}" type="presOf" srcId="{3B81561F-DA90-4B51-8249-AB1FDCD8E211}" destId="{CCD125B0-62AF-41E5-A855-25B041DF4615}" srcOrd="0" destOrd="0" presId="urn:microsoft.com/office/officeart/2005/8/layout/hierarchy1"/>
    <dgm:cxn modelId="{868D00C3-B3D9-47DA-8B89-156BABFCBD6B}" type="presOf" srcId="{3FB15ED3-75BA-483D-B6E0-E629A78B9A7D}" destId="{890ECC73-A8A8-44CA-A63F-84B9DACCBF00}" srcOrd="0" destOrd="0" presId="urn:microsoft.com/office/officeart/2005/8/layout/hierarchy1"/>
    <dgm:cxn modelId="{6E2E6ACF-25D4-4E1A-9AC3-6D414620BA42}" srcId="{7779F0A3-9502-47FD-AEE0-63B6F555B19F}" destId="{3FB15ED3-75BA-483D-B6E0-E629A78B9A7D}" srcOrd="1" destOrd="0" parTransId="{29C5F6B5-67E4-4237-A3A2-90074F8B95E1}" sibTransId="{0C5FA68C-01AC-4AD4-B64B-7DD3A11706B6}"/>
    <dgm:cxn modelId="{349BCE75-DFCE-44F5-996E-75070B905110}" type="presParOf" srcId="{14AD040D-0D42-496B-8324-DAFBEF332DD1}" destId="{C542D32E-1C41-4749-83FA-306A0EDD20DC}" srcOrd="0" destOrd="0" presId="urn:microsoft.com/office/officeart/2005/8/layout/hierarchy1"/>
    <dgm:cxn modelId="{7249C519-236F-4B2D-9CED-44F9C3F9D406}" type="presParOf" srcId="{C542D32E-1C41-4749-83FA-306A0EDD20DC}" destId="{B8DC4585-11D9-446D-9B85-950B3EEA5264}" srcOrd="0" destOrd="0" presId="urn:microsoft.com/office/officeart/2005/8/layout/hierarchy1"/>
    <dgm:cxn modelId="{E2DB9922-65BF-486A-8855-2225C5CE5F59}" type="presParOf" srcId="{B8DC4585-11D9-446D-9B85-950B3EEA5264}" destId="{9B67B539-8C87-489B-859E-1B8D4A6A41C9}" srcOrd="0" destOrd="0" presId="urn:microsoft.com/office/officeart/2005/8/layout/hierarchy1"/>
    <dgm:cxn modelId="{3D4B714D-D057-4399-A0D4-08C6182E10AB}" type="presParOf" srcId="{B8DC4585-11D9-446D-9B85-950B3EEA5264}" destId="{CCD125B0-62AF-41E5-A855-25B041DF4615}" srcOrd="1" destOrd="0" presId="urn:microsoft.com/office/officeart/2005/8/layout/hierarchy1"/>
    <dgm:cxn modelId="{93730BD9-4CBB-4262-8A21-B9ADE4F59508}" type="presParOf" srcId="{C542D32E-1C41-4749-83FA-306A0EDD20DC}" destId="{BF3589F7-93B3-4343-972C-10EE95ED27A4}" srcOrd="1" destOrd="0" presId="urn:microsoft.com/office/officeart/2005/8/layout/hierarchy1"/>
    <dgm:cxn modelId="{544676EE-3A6F-4DB3-BE43-93D282135B46}" type="presParOf" srcId="{14AD040D-0D42-496B-8324-DAFBEF332DD1}" destId="{D7CE8DC3-DBB5-4A35-BE95-FD28005C5871}" srcOrd="1" destOrd="0" presId="urn:microsoft.com/office/officeart/2005/8/layout/hierarchy1"/>
    <dgm:cxn modelId="{D39622D0-A26D-4F3C-8D6E-7184E83D1C27}" type="presParOf" srcId="{D7CE8DC3-DBB5-4A35-BE95-FD28005C5871}" destId="{C2EA0069-A113-44BA-BC0B-F0B133B41FC2}" srcOrd="0" destOrd="0" presId="urn:microsoft.com/office/officeart/2005/8/layout/hierarchy1"/>
    <dgm:cxn modelId="{FFBFA383-336C-4A8C-8EA9-E52CE64E0BA7}" type="presParOf" srcId="{C2EA0069-A113-44BA-BC0B-F0B133B41FC2}" destId="{9A6AE0A5-66E8-4E71-89FE-7675C7DCA81B}" srcOrd="0" destOrd="0" presId="urn:microsoft.com/office/officeart/2005/8/layout/hierarchy1"/>
    <dgm:cxn modelId="{9A4E4C42-F2B3-4FC5-B3A6-FCA4DF333772}" type="presParOf" srcId="{C2EA0069-A113-44BA-BC0B-F0B133B41FC2}" destId="{890ECC73-A8A8-44CA-A63F-84B9DACCBF00}" srcOrd="1" destOrd="0" presId="urn:microsoft.com/office/officeart/2005/8/layout/hierarchy1"/>
    <dgm:cxn modelId="{1E44B9F7-EACC-4D9D-B32C-68FFAFEF1A5B}" type="presParOf" srcId="{D7CE8DC3-DBB5-4A35-BE95-FD28005C5871}" destId="{3C22586D-76CB-4B9E-86FA-DFCAE955288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316589-60F6-4DEF-A870-D04E3CBEE23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645D116-84DD-46F5-B672-B1E38CDF791F}">
      <dgm:prSet/>
      <dgm:spPr/>
      <dgm:t>
        <a:bodyPr/>
        <a:lstStyle/>
        <a:p>
          <a:r>
            <a:rPr lang="en-GB" b="1"/>
            <a:t>15%</a:t>
          </a:r>
          <a:r>
            <a:rPr lang="en-GB"/>
            <a:t> When things don’t turn out really well</a:t>
          </a:r>
          <a:endParaRPr lang="en-US"/>
        </a:p>
      </dgm:t>
    </dgm:pt>
    <dgm:pt modelId="{0F6FA6C9-D692-4BC6-8E8F-898759CA4E3A}" type="parTrans" cxnId="{7BAE0777-79AD-43F8-8710-3D67983D49B5}">
      <dgm:prSet/>
      <dgm:spPr/>
      <dgm:t>
        <a:bodyPr/>
        <a:lstStyle/>
        <a:p>
          <a:endParaRPr lang="en-US"/>
        </a:p>
      </dgm:t>
    </dgm:pt>
    <dgm:pt modelId="{C39838D4-B62C-4CF4-95D5-3B5B19AB298E}" type="sibTrans" cxnId="{7BAE0777-79AD-43F8-8710-3D67983D49B5}">
      <dgm:prSet/>
      <dgm:spPr/>
      <dgm:t>
        <a:bodyPr/>
        <a:lstStyle/>
        <a:p>
          <a:endParaRPr lang="en-US"/>
        </a:p>
      </dgm:t>
    </dgm:pt>
    <dgm:pt modelId="{0BFCAA2F-804E-4F9A-93A2-5ED455AB9C06}">
      <dgm:prSet/>
      <dgm:spPr/>
      <dgm:t>
        <a:bodyPr/>
        <a:lstStyle/>
        <a:p>
          <a:r>
            <a:rPr lang="en-GB" b="1" dirty="0"/>
            <a:t>15%</a:t>
          </a:r>
          <a:r>
            <a:rPr lang="en-GB" dirty="0"/>
            <a:t> Answered prayer</a:t>
          </a:r>
          <a:endParaRPr lang="en-US" dirty="0"/>
        </a:p>
      </dgm:t>
    </dgm:pt>
    <dgm:pt modelId="{E0E59D6B-820C-4016-8CCA-D1329B49B830}" type="parTrans" cxnId="{225ACD8B-8644-43B5-801A-3303CC043945}">
      <dgm:prSet/>
      <dgm:spPr/>
      <dgm:t>
        <a:bodyPr/>
        <a:lstStyle/>
        <a:p>
          <a:endParaRPr lang="en-US"/>
        </a:p>
      </dgm:t>
    </dgm:pt>
    <dgm:pt modelId="{4C100A67-409B-4270-8019-69B44A16C03D}" type="sibTrans" cxnId="{225ACD8B-8644-43B5-801A-3303CC043945}">
      <dgm:prSet/>
      <dgm:spPr/>
      <dgm:t>
        <a:bodyPr/>
        <a:lstStyle/>
        <a:p>
          <a:endParaRPr lang="en-US"/>
        </a:p>
      </dgm:t>
    </dgm:pt>
    <dgm:pt modelId="{CAAD5323-06B2-42A9-BF3E-962EB4C05E46}">
      <dgm:prSet/>
      <dgm:spPr/>
      <dgm:t>
        <a:bodyPr/>
        <a:lstStyle/>
        <a:p>
          <a:r>
            <a:rPr lang="en-GB" b="1"/>
            <a:t>17%</a:t>
          </a:r>
          <a:r>
            <a:rPr lang="en-GB"/>
            <a:t> People I know</a:t>
          </a:r>
          <a:endParaRPr lang="en-US"/>
        </a:p>
      </dgm:t>
    </dgm:pt>
    <dgm:pt modelId="{DC2F0B65-EEBA-4980-9413-93BC76600812}" type="parTrans" cxnId="{07C86714-85F3-4536-AFD1-1E23B5C0A04F}">
      <dgm:prSet/>
      <dgm:spPr/>
      <dgm:t>
        <a:bodyPr/>
        <a:lstStyle/>
        <a:p>
          <a:endParaRPr lang="en-US"/>
        </a:p>
      </dgm:t>
    </dgm:pt>
    <dgm:pt modelId="{028EFFE5-7999-44B0-949C-282A15A7E4E6}" type="sibTrans" cxnId="{07C86714-85F3-4536-AFD1-1E23B5C0A04F}">
      <dgm:prSet/>
      <dgm:spPr/>
      <dgm:t>
        <a:bodyPr/>
        <a:lstStyle/>
        <a:p>
          <a:endParaRPr lang="en-US"/>
        </a:p>
      </dgm:t>
    </dgm:pt>
    <dgm:pt modelId="{F43A94B5-DC4F-4F28-BC6D-E3FB76908BB1}">
      <dgm:prSet/>
      <dgm:spPr/>
      <dgm:t>
        <a:bodyPr/>
        <a:lstStyle/>
        <a:p>
          <a:r>
            <a:rPr lang="en-GB" b="1"/>
            <a:t>17%</a:t>
          </a:r>
          <a:r>
            <a:rPr lang="en-GB"/>
            <a:t> Experiences had by other people</a:t>
          </a:r>
          <a:endParaRPr lang="en-US"/>
        </a:p>
      </dgm:t>
    </dgm:pt>
    <dgm:pt modelId="{BF1F4E1C-D632-47A3-BDD3-4C58D2433866}" type="parTrans" cxnId="{3D6C3F78-C286-4D06-B99B-76710869C316}">
      <dgm:prSet/>
      <dgm:spPr/>
      <dgm:t>
        <a:bodyPr/>
        <a:lstStyle/>
        <a:p>
          <a:endParaRPr lang="en-US"/>
        </a:p>
      </dgm:t>
    </dgm:pt>
    <dgm:pt modelId="{873C1A97-38B8-4C16-BA22-C580D4BF0365}" type="sibTrans" cxnId="{3D6C3F78-C286-4D06-B99B-76710869C316}">
      <dgm:prSet/>
      <dgm:spPr/>
      <dgm:t>
        <a:bodyPr/>
        <a:lstStyle/>
        <a:p>
          <a:endParaRPr lang="en-US"/>
        </a:p>
      </dgm:t>
    </dgm:pt>
    <dgm:pt modelId="{08A7C696-4E5C-4BED-8423-8E9E97D788B1}">
      <dgm:prSet/>
      <dgm:spPr/>
      <dgm:t>
        <a:bodyPr/>
        <a:lstStyle/>
        <a:p>
          <a:r>
            <a:rPr lang="en-GB" b="1"/>
            <a:t>18%</a:t>
          </a:r>
          <a:r>
            <a:rPr lang="en-GB"/>
            <a:t> Kind gestures by others</a:t>
          </a:r>
          <a:endParaRPr lang="en-US"/>
        </a:p>
      </dgm:t>
    </dgm:pt>
    <dgm:pt modelId="{DF54F28A-0626-4F7F-B4A0-3148E598810D}" type="parTrans" cxnId="{4A678555-CEF6-4C05-9356-D6471D4D9407}">
      <dgm:prSet/>
      <dgm:spPr/>
      <dgm:t>
        <a:bodyPr/>
        <a:lstStyle/>
        <a:p>
          <a:endParaRPr lang="en-US"/>
        </a:p>
      </dgm:t>
    </dgm:pt>
    <dgm:pt modelId="{7A5AF83A-C2E3-468C-8654-F4D86C2C4C86}" type="sibTrans" cxnId="{4A678555-CEF6-4C05-9356-D6471D4D9407}">
      <dgm:prSet/>
      <dgm:spPr/>
      <dgm:t>
        <a:bodyPr/>
        <a:lstStyle/>
        <a:p>
          <a:endParaRPr lang="en-US"/>
        </a:p>
      </dgm:t>
    </dgm:pt>
    <dgm:pt modelId="{E03F752D-1314-4294-9D95-43B056FC2095}">
      <dgm:prSet/>
      <dgm:spPr/>
      <dgm:t>
        <a:bodyPr/>
        <a:lstStyle/>
        <a:p>
          <a:r>
            <a:rPr lang="en-GB" b="1" dirty="0"/>
            <a:t>22%</a:t>
          </a:r>
          <a:r>
            <a:rPr lang="en-GB" dirty="0"/>
            <a:t> Others talking about their experiences of God</a:t>
          </a:r>
          <a:endParaRPr lang="en-US" dirty="0"/>
        </a:p>
      </dgm:t>
    </dgm:pt>
    <dgm:pt modelId="{C3C9CB3C-7EB8-4813-87DA-DF35B96BDD41}" type="parTrans" cxnId="{E3A6B02F-C6FA-4149-A5BC-7422EB17585F}">
      <dgm:prSet/>
      <dgm:spPr/>
      <dgm:t>
        <a:bodyPr/>
        <a:lstStyle/>
        <a:p>
          <a:endParaRPr lang="en-US"/>
        </a:p>
      </dgm:t>
    </dgm:pt>
    <dgm:pt modelId="{795831C9-0E97-425D-9ABD-DC90C98B27ED}" type="sibTrans" cxnId="{E3A6B02F-C6FA-4149-A5BC-7422EB17585F}">
      <dgm:prSet/>
      <dgm:spPr/>
      <dgm:t>
        <a:bodyPr/>
        <a:lstStyle/>
        <a:p>
          <a:endParaRPr lang="en-US"/>
        </a:p>
      </dgm:t>
    </dgm:pt>
    <dgm:pt modelId="{897386B9-2C43-49A6-A4E5-E999C64B900D}">
      <dgm:prSet/>
      <dgm:spPr/>
      <dgm:t>
        <a:bodyPr/>
        <a:lstStyle/>
        <a:p>
          <a:r>
            <a:rPr lang="en-GB" b="1"/>
            <a:t>24%</a:t>
          </a:r>
          <a:r>
            <a:rPr lang="en-GB"/>
            <a:t> Thinking about life</a:t>
          </a:r>
          <a:endParaRPr lang="en-US"/>
        </a:p>
      </dgm:t>
    </dgm:pt>
    <dgm:pt modelId="{F118F302-654E-44CA-B220-AB6EE08BCBBC}" type="parTrans" cxnId="{2161BACB-D8E3-4A16-92C4-C07E889A70BD}">
      <dgm:prSet/>
      <dgm:spPr/>
      <dgm:t>
        <a:bodyPr/>
        <a:lstStyle/>
        <a:p>
          <a:endParaRPr lang="en-US"/>
        </a:p>
      </dgm:t>
    </dgm:pt>
    <dgm:pt modelId="{2BF39529-055F-4FD1-8B63-815A78553D7F}" type="sibTrans" cxnId="{2161BACB-D8E3-4A16-92C4-C07E889A70BD}">
      <dgm:prSet/>
      <dgm:spPr/>
      <dgm:t>
        <a:bodyPr/>
        <a:lstStyle/>
        <a:p>
          <a:endParaRPr lang="en-US"/>
        </a:p>
      </dgm:t>
    </dgm:pt>
    <dgm:pt modelId="{2EC15984-41BA-438F-B60F-71C94F04003E}">
      <dgm:prSet/>
      <dgm:spPr/>
      <dgm:t>
        <a:bodyPr/>
        <a:lstStyle/>
        <a:p>
          <a:r>
            <a:rPr lang="en-GB" b="1"/>
            <a:t>35%</a:t>
          </a:r>
          <a:r>
            <a:rPr lang="en-GB"/>
            <a:t> I don’t think about God or spirituality</a:t>
          </a:r>
          <a:endParaRPr lang="en-US"/>
        </a:p>
      </dgm:t>
    </dgm:pt>
    <dgm:pt modelId="{B38DED92-E5EB-4B9D-B583-DDD59BF5F59D}" type="parTrans" cxnId="{90F3B242-904E-4D6C-BB55-A89E568E6D07}">
      <dgm:prSet/>
      <dgm:spPr/>
      <dgm:t>
        <a:bodyPr/>
        <a:lstStyle/>
        <a:p>
          <a:endParaRPr lang="en-US"/>
        </a:p>
      </dgm:t>
    </dgm:pt>
    <dgm:pt modelId="{2454C590-4F4B-45AB-96E7-6FEA0AABEE10}" type="sibTrans" cxnId="{90F3B242-904E-4D6C-BB55-A89E568E6D07}">
      <dgm:prSet/>
      <dgm:spPr/>
      <dgm:t>
        <a:bodyPr/>
        <a:lstStyle/>
        <a:p>
          <a:endParaRPr lang="en-US"/>
        </a:p>
      </dgm:t>
    </dgm:pt>
    <dgm:pt modelId="{3D6946D3-E879-4A63-B12B-E8BAF8CA394E}">
      <dgm:prSet custT="1"/>
      <dgm:spPr/>
      <dgm:t>
        <a:bodyPr/>
        <a:lstStyle/>
        <a:p>
          <a:r>
            <a:rPr lang="en-GB" sz="1600" b="1" i="1" dirty="0"/>
            <a:t>Gen Z – rethinking culture</a:t>
          </a:r>
        </a:p>
        <a:p>
          <a:r>
            <a:rPr lang="en-GB" sz="1600" i="1" dirty="0"/>
            <a:t>Youth for Christ 2017</a:t>
          </a:r>
          <a:endParaRPr lang="en-US" sz="1600" dirty="0"/>
        </a:p>
      </dgm:t>
    </dgm:pt>
    <dgm:pt modelId="{095AD6C7-7802-49CF-A304-FBFF4E1D25A3}" type="parTrans" cxnId="{12282F8D-CDBB-46E1-AD0B-FFA6B980E8E3}">
      <dgm:prSet/>
      <dgm:spPr/>
      <dgm:t>
        <a:bodyPr/>
        <a:lstStyle/>
        <a:p>
          <a:endParaRPr lang="en-US"/>
        </a:p>
      </dgm:t>
    </dgm:pt>
    <dgm:pt modelId="{03F41482-61DF-4AB1-AAF6-D9947C017E3A}" type="sibTrans" cxnId="{12282F8D-CDBB-46E1-AD0B-FFA6B980E8E3}">
      <dgm:prSet/>
      <dgm:spPr/>
      <dgm:t>
        <a:bodyPr/>
        <a:lstStyle/>
        <a:p>
          <a:endParaRPr lang="en-US"/>
        </a:p>
      </dgm:t>
    </dgm:pt>
    <dgm:pt modelId="{F9E5E3F9-D918-465F-98F5-16E2196A2E42}" type="pres">
      <dgm:prSet presAssocID="{11316589-60F6-4DEF-A870-D04E3CBEE23C}" presName="diagram" presStyleCnt="0">
        <dgm:presLayoutVars>
          <dgm:dir/>
          <dgm:resizeHandles val="exact"/>
        </dgm:presLayoutVars>
      </dgm:prSet>
      <dgm:spPr/>
    </dgm:pt>
    <dgm:pt modelId="{5E402B68-3A8E-499E-B158-40FB7BF023C7}" type="pres">
      <dgm:prSet presAssocID="{C645D116-84DD-46F5-B672-B1E38CDF791F}" presName="node" presStyleLbl="node1" presStyleIdx="0" presStyleCnt="9">
        <dgm:presLayoutVars>
          <dgm:bulletEnabled val="1"/>
        </dgm:presLayoutVars>
      </dgm:prSet>
      <dgm:spPr/>
    </dgm:pt>
    <dgm:pt modelId="{233560EF-9D9F-4420-966B-74920151ECB9}" type="pres">
      <dgm:prSet presAssocID="{C39838D4-B62C-4CF4-95D5-3B5B19AB298E}" presName="sibTrans" presStyleCnt="0"/>
      <dgm:spPr/>
    </dgm:pt>
    <dgm:pt modelId="{F76C31C9-E24D-46ED-9675-3D7308F9A42F}" type="pres">
      <dgm:prSet presAssocID="{0BFCAA2F-804E-4F9A-93A2-5ED455AB9C06}" presName="node" presStyleLbl="node1" presStyleIdx="1" presStyleCnt="9">
        <dgm:presLayoutVars>
          <dgm:bulletEnabled val="1"/>
        </dgm:presLayoutVars>
      </dgm:prSet>
      <dgm:spPr/>
    </dgm:pt>
    <dgm:pt modelId="{9B501C96-6D15-4FD3-9842-8D122A29E0DA}" type="pres">
      <dgm:prSet presAssocID="{4C100A67-409B-4270-8019-69B44A16C03D}" presName="sibTrans" presStyleCnt="0"/>
      <dgm:spPr/>
    </dgm:pt>
    <dgm:pt modelId="{913D6E4C-AD0E-4A48-9A4C-60D501A62A5F}" type="pres">
      <dgm:prSet presAssocID="{CAAD5323-06B2-42A9-BF3E-962EB4C05E46}" presName="node" presStyleLbl="node1" presStyleIdx="2" presStyleCnt="9">
        <dgm:presLayoutVars>
          <dgm:bulletEnabled val="1"/>
        </dgm:presLayoutVars>
      </dgm:prSet>
      <dgm:spPr/>
    </dgm:pt>
    <dgm:pt modelId="{2AEA954B-5CCD-483D-8F45-40E6F6F78BDA}" type="pres">
      <dgm:prSet presAssocID="{028EFFE5-7999-44B0-949C-282A15A7E4E6}" presName="sibTrans" presStyleCnt="0"/>
      <dgm:spPr/>
    </dgm:pt>
    <dgm:pt modelId="{469B62AD-B931-4AFC-8260-392A6C46B1B9}" type="pres">
      <dgm:prSet presAssocID="{F43A94B5-DC4F-4F28-BC6D-E3FB76908BB1}" presName="node" presStyleLbl="node1" presStyleIdx="3" presStyleCnt="9">
        <dgm:presLayoutVars>
          <dgm:bulletEnabled val="1"/>
        </dgm:presLayoutVars>
      </dgm:prSet>
      <dgm:spPr/>
    </dgm:pt>
    <dgm:pt modelId="{7509EFB5-1A0C-4229-8272-BD9EA3DA689E}" type="pres">
      <dgm:prSet presAssocID="{873C1A97-38B8-4C16-BA22-C580D4BF0365}" presName="sibTrans" presStyleCnt="0"/>
      <dgm:spPr/>
    </dgm:pt>
    <dgm:pt modelId="{58596C6A-8222-469C-B447-B3740AB574F4}" type="pres">
      <dgm:prSet presAssocID="{08A7C696-4E5C-4BED-8423-8E9E97D788B1}" presName="node" presStyleLbl="node1" presStyleIdx="4" presStyleCnt="9">
        <dgm:presLayoutVars>
          <dgm:bulletEnabled val="1"/>
        </dgm:presLayoutVars>
      </dgm:prSet>
      <dgm:spPr/>
    </dgm:pt>
    <dgm:pt modelId="{751F561E-E957-49DB-A82F-20BE7CA9E07B}" type="pres">
      <dgm:prSet presAssocID="{7A5AF83A-C2E3-468C-8654-F4D86C2C4C86}" presName="sibTrans" presStyleCnt="0"/>
      <dgm:spPr/>
    </dgm:pt>
    <dgm:pt modelId="{06663AE2-B28B-4439-BC6A-84CE4B2CBEE1}" type="pres">
      <dgm:prSet presAssocID="{E03F752D-1314-4294-9D95-43B056FC2095}" presName="node" presStyleLbl="node1" presStyleIdx="5" presStyleCnt="9">
        <dgm:presLayoutVars>
          <dgm:bulletEnabled val="1"/>
        </dgm:presLayoutVars>
      </dgm:prSet>
      <dgm:spPr/>
    </dgm:pt>
    <dgm:pt modelId="{69E58DFE-E295-48B2-9507-BC6761AA6202}" type="pres">
      <dgm:prSet presAssocID="{795831C9-0E97-425D-9ABD-DC90C98B27ED}" presName="sibTrans" presStyleCnt="0"/>
      <dgm:spPr/>
    </dgm:pt>
    <dgm:pt modelId="{CFEDEA94-C39C-49D8-BD53-BCB257593D74}" type="pres">
      <dgm:prSet presAssocID="{897386B9-2C43-49A6-A4E5-E999C64B900D}" presName="node" presStyleLbl="node1" presStyleIdx="6" presStyleCnt="9">
        <dgm:presLayoutVars>
          <dgm:bulletEnabled val="1"/>
        </dgm:presLayoutVars>
      </dgm:prSet>
      <dgm:spPr/>
    </dgm:pt>
    <dgm:pt modelId="{3AB4A04E-7E0C-4C51-A8DD-08F42334B300}" type="pres">
      <dgm:prSet presAssocID="{2BF39529-055F-4FD1-8B63-815A78553D7F}" presName="sibTrans" presStyleCnt="0"/>
      <dgm:spPr/>
    </dgm:pt>
    <dgm:pt modelId="{010D2353-FA0A-4F53-BD7C-4D24EE7A760C}" type="pres">
      <dgm:prSet presAssocID="{2EC15984-41BA-438F-B60F-71C94F04003E}" presName="node" presStyleLbl="node1" presStyleIdx="7" presStyleCnt="9">
        <dgm:presLayoutVars>
          <dgm:bulletEnabled val="1"/>
        </dgm:presLayoutVars>
      </dgm:prSet>
      <dgm:spPr/>
    </dgm:pt>
    <dgm:pt modelId="{CCE0DE46-2546-443C-9F3E-11B3131D4297}" type="pres">
      <dgm:prSet presAssocID="{2454C590-4F4B-45AB-96E7-6FEA0AABEE10}" presName="sibTrans" presStyleCnt="0"/>
      <dgm:spPr/>
    </dgm:pt>
    <dgm:pt modelId="{E11320F0-B428-4C81-BD10-8C1F0AFBC429}" type="pres">
      <dgm:prSet presAssocID="{3D6946D3-E879-4A63-B12B-E8BAF8CA394E}" presName="node" presStyleLbl="node1" presStyleIdx="8" presStyleCnt="9">
        <dgm:presLayoutVars>
          <dgm:bulletEnabled val="1"/>
        </dgm:presLayoutVars>
      </dgm:prSet>
      <dgm:spPr/>
    </dgm:pt>
  </dgm:ptLst>
  <dgm:cxnLst>
    <dgm:cxn modelId="{FC9A6F0B-E9DD-455A-BCBF-D7CFEC6CFF64}" type="presOf" srcId="{08A7C696-4E5C-4BED-8423-8E9E97D788B1}" destId="{58596C6A-8222-469C-B447-B3740AB574F4}" srcOrd="0" destOrd="0" presId="urn:microsoft.com/office/officeart/2005/8/layout/default"/>
    <dgm:cxn modelId="{07C86714-85F3-4536-AFD1-1E23B5C0A04F}" srcId="{11316589-60F6-4DEF-A870-D04E3CBEE23C}" destId="{CAAD5323-06B2-42A9-BF3E-962EB4C05E46}" srcOrd="2" destOrd="0" parTransId="{DC2F0B65-EEBA-4980-9413-93BC76600812}" sibTransId="{028EFFE5-7999-44B0-949C-282A15A7E4E6}"/>
    <dgm:cxn modelId="{1CABB226-6BEB-4F60-8993-0E6A5FBB1F92}" type="presOf" srcId="{C645D116-84DD-46F5-B672-B1E38CDF791F}" destId="{5E402B68-3A8E-499E-B158-40FB7BF023C7}" srcOrd="0" destOrd="0" presId="urn:microsoft.com/office/officeart/2005/8/layout/default"/>
    <dgm:cxn modelId="{E3A6B02F-C6FA-4149-A5BC-7422EB17585F}" srcId="{11316589-60F6-4DEF-A870-D04E3CBEE23C}" destId="{E03F752D-1314-4294-9D95-43B056FC2095}" srcOrd="5" destOrd="0" parTransId="{C3C9CB3C-7EB8-4813-87DA-DF35B96BDD41}" sibTransId="{795831C9-0E97-425D-9ABD-DC90C98B27ED}"/>
    <dgm:cxn modelId="{DF7B4837-1CC4-457C-9263-81E58E8706AC}" type="presOf" srcId="{0BFCAA2F-804E-4F9A-93A2-5ED455AB9C06}" destId="{F76C31C9-E24D-46ED-9675-3D7308F9A42F}" srcOrd="0" destOrd="0" presId="urn:microsoft.com/office/officeart/2005/8/layout/default"/>
    <dgm:cxn modelId="{16AE373A-03F1-4AE5-8683-9A37E54E434C}" type="presOf" srcId="{2EC15984-41BA-438F-B60F-71C94F04003E}" destId="{010D2353-FA0A-4F53-BD7C-4D24EE7A760C}" srcOrd="0" destOrd="0" presId="urn:microsoft.com/office/officeart/2005/8/layout/default"/>
    <dgm:cxn modelId="{8846AB61-D943-4CE5-81A2-6ADC0D1529A6}" type="presOf" srcId="{CAAD5323-06B2-42A9-BF3E-962EB4C05E46}" destId="{913D6E4C-AD0E-4A48-9A4C-60D501A62A5F}" srcOrd="0" destOrd="0" presId="urn:microsoft.com/office/officeart/2005/8/layout/default"/>
    <dgm:cxn modelId="{90F3B242-904E-4D6C-BB55-A89E568E6D07}" srcId="{11316589-60F6-4DEF-A870-D04E3CBEE23C}" destId="{2EC15984-41BA-438F-B60F-71C94F04003E}" srcOrd="7" destOrd="0" parTransId="{B38DED92-E5EB-4B9D-B583-DDD59BF5F59D}" sibTransId="{2454C590-4F4B-45AB-96E7-6FEA0AABEE10}"/>
    <dgm:cxn modelId="{5E4A7E52-DECF-4F44-8A6C-03BCB6D9C659}" type="presOf" srcId="{E03F752D-1314-4294-9D95-43B056FC2095}" destId="{06663AE2-B28B-4439-BC6A-84CE4B2CBEE1}" srcOrd="0" destOrd="0" presId="urn:microsoft.com/office/officeart/2005/8/layout/default"/>
    <dgm:cxn modelId="{4A678555-CEF6-4C05-9356-D6471D4D9407}" srcId="{11316589-60F6-4DEF-A870-D04E3CBEE23C}" destId="{08A7C696-4E5C-4BED-8423-8E9E97D788B1}" srcOrd="4" destOrd="0" parTransId="{DF54F28A-0626-4F7F-B4A0-3148E598810D}" sibTransId="{7A5AF83A-C2E3-468C-8654-F4D86C2C4C86}"/>
    <dgm:cxn modelId="{7BAE0777-79AD-43F8-8710-3D67983D49B5}" srcId="{11316589-60F6-4DEF-A870-D04E3CBEE23C}" destId="{C645D116-84DD-46F5-B672-B1E38CDF791F}" srcOrd="0" destOrd="0" parTransId="{0F6FA6C9-D692-4BC6-8E8F-898759CA4E3A}" sibTransId="{C39838D4-B62C-4CF4-95D5-3B5B19AB298E}"/>
    <dgm:cxn modelId="{3D6C3F78-C286-4D06-B99B-76710869C316}" srcId="{11316589-60F6-4DEF-A870-D04E3CBEE23C}" destId="{F43A94B5-DC4F-4F28-BC6D-E3FB76908BB1}" srcOrd="3" destOrd="0" parTransId="{BF1F4E1C-D632-47A3-BDD3-4C58D2433866}" sibTransId="{873C1A97-38B8-4C16-BA22-C580D4BF0365}"/>
    <dgm:cxn modelId="{3F096184-4C60-4B9D-B108-8FD9E2ABB07D}" type="presOf" srcId="{3D6946D3-E879-4A63-B12B-E8BAF8CA394E}" destId="{E11320F0-B428-4C81-BD10-8C1F0AFBC429}" srcOrd="0" destOrd="0" presId="urn:microsoft.com/office/officeart/2005/8/layout/default"/>
    <dgm:cxn modelId="{225ACD8B-8644-43B5-801A-3303CC043945}" srcId="{11316589-60F6-4DEF-A870-D04E3CBEE23C}" destId="{0BFCAA2F-804E-4F9A-93A2-5ED455AB9C06}" srcOrd="1" destOrd="0" parTransId="{E0E59D6B-820C-4016-8CCA-D1329B49B830}" sibTransId="{4C100A67-409B-4270-8019-69B44A16C03D}"/>
    <dgm:cxn modelId="{12282F8D-CDBB-46E1-AD0B-FFA6B980E8E3}" srcId="{11316589-60F6-4DEF-A870-D04E3CBEE23C}" destId="{3D6946D3-E879-4A63-B12B-E8BAF8CA394E}" srcOrd="8" destOrd="0" parTransId="{095AD6C7-7802-49CF-A304-FBFF4E1D25A3}" sibTransId="{03F41482-61DF-4AB1-AAF6-D9947C017E3A}"/>
    <dgm:cxn modelId="{2161BACB-D8E3-4A16-92C4-C07E889A70BD}" srcId="{11316589-60F6-4DEF-A870-D04E3CBEE23C}" destId="{897386B9-2C43-49A6-A4E5-E999C64B900D}" srcOrd="6" destOrd="0" parTransId="{F118F302-654E-44CA-B220-AB6EE08BCBBC}" sibTransId="{2BF39529-055F-4FD1-8B63-815A78553D7F}"/>
    <dgm:cxn modelId="{309235F2-5E9E-46C2-8EB3-E9577A092D85}" type="presOf" srcId="{11316589-60F6-4DEF-A870-D04E3CBEE23C}" destId="{F9E5E3F9-D918-465F-98F5-16E2196A2E42}" srcOrd="0" destOrd="0" presId="urn:microsoft.com/office/officeart/2005/8/layout/default"/>
    <dgm:cxn modelId="{99419CF3-7AAB-485E-B4A4-25A0CC82272D}" type="presOf" srcId="{F43A94B5-DC4F-4F28-BC6D-E3FB76908BB1}" destId="{469B62AD-B931-4AFC-8260-392A6C46B1B9}" srcOrd="0" destOrd="0" presId="urn:microsoft.com/office/officeart/2005/8/layout/default"/>
    <dgm:cxn modelId="{0F110EF4-D976-4044-BD8D-705DDECA7224}" type="presOf" srcId="{897386B9-2C43-49A6-A4E5-E999C64B900D}" destId="{CFEDEA94-C39C-49D8-BD53-BCB257593D74}" srcOrd="0" destOrd="0" presId="urn:microsoft.com/office/officeart/2005/8/layout/default"/>
    <dgm:cxn modelId="{36E8E2CD-0654-472C-AE8E-F9B4101160D6}" type="presParOf" srcId="{F9E5E3F9-D918-465F-98F5-16E2196A2E42}" destId="{5E402B68-3A8E-499E-B158-40FB7BF023C7}" srcOrd="0" destOrd="0" presId="urn:microsoft.com/office/officeart/2005/8/layout/default"/>
    <dgm:cxn modelId="{2AA443CF-AACC-4023-92C0-3E3549C2377A}" type="presParOf" srcId="{F9E5E3F9-D918-465F-98F5-16E2196A2E42}" destId="{233560EF-9D9F-4420-966B-74920151ECB9}" srcOrd="1" destOrd="0" presId="urn:microsoft.com/office/officeart/2005/8/layout/default"/>
    <dgm:cxn modelId="{027C83D0-157F-43B4-B508-65E1A4452BD1}" type="presParOf" srcId="{F9E5E3F9-D918-465F-98F5-16E2196A2E42}" destId="{F76C31C9-E24D-46ED-9675-3D7308F9A42F}" srcOrd="2" destOrd="0" presId="urn:microsoft.com/office/officeart/2005/8/layout/default"/>
    <dgm:cxn modelId="{574E907F-8DA5-4658-B246-71319D6366B6}" type="presParOf" srcId="{F9E5E3F9-D918-465F-98F5-16E2196A2E42}" destId="{9B501C96-6D15-4FD3-9842-8D122A29E0DA}" srcOrd="3" destOrd="0" presId="urn:microsoft.com/office/officeart/2005/8/layout/default"/>
    <dgm:cxn modelId="{1BE635B4-56D6-4E70-996F-A99981EB17A2}" type="presParOf" srcId="{F9E5E3F9-D918-465F-98F5-16E2196A2E42}" destId="{913D6E4C-AD0E-4A48-9A4C-60D501A62A5F}" srcOrd="4" destOrd="0" presId="urn:microsoft.com/office/officeart/2005/8/layout/default"/>
    <dgm:cxn modelId="{25DC3DC7-5C94-4714-9574-D49CED028577}" type="presParOf" srcId="{F9E5E3F9-D918-465F-98F5-16E2196A2E42}" destId="{2AEA954B-5CCD-483D-8F45-40E6F6F78BDA}" srcOrd="5" destOrd="0" presId="urn:microsoft.com/office/officeart/2005/8/layout/default"/>
    <dgm:cxn modelId="{C841463C-7C04-4727-A380-9113C7317A01}" type="presParOf" srcId="{F9E5E3F9-D918-465F-98F5-16E2196A2E42}" destId="{469B62AD-B931-4AFC-8260-392A6C46B1B9}" srcOrd="6" destOrd="0" presId="urn:microsoft.com/office/officeart/2005/8/layout/default"/>
    <dgm:cxn modelId="{3B04D941-1811-45B1-9FAA-CB3409EB2ADE}" type="presParOf" srcId="{F9E5E3F9-D918-465F-98F5-16E2196A2E42}" destId="{7509EFB5-1A0C-4229-8272-BD9EA3DA689E}" srcOrd="7" destOrd="0" presId="urn:microsoft.com/office/officeart/2005/8/layout/default"/>
    <dgm:cxn modelId="{3DB378D6-3AEB-4EBC-8C7B-721CA92525B4}" type="presParOf" srcId="{F9E5E3F9-D918-465F-98F5-16E2196A2E42}" destId="{58596C6A-8222-469C-B447-B3740AB574F4}" srcOrd="8" destOrd="0" presId="urn:microsoft.com/office/officeart/2005/8/layout/default"/>
    <dgm:cxn modelId="{78045240-9E17-4E97-AA34-4B02DC884A26}" type="presParOf" srcId="{F9E5E3F9-D918-465F-98F5-16E2196A2E42}" destId="{751F561E-E957-49DB-A82F-20BE7CA9E07B}" srcOrd="9" destOrd="0" presId="urn:microsoft.com/office/officeart/2005/8/layout/default"/>
    <dgm:cxn modelId="{BADFAA0A-D974-4521-9625-C031AB359A82}" type="presParOf" srcId="{F9E5E3F9-D918-465F-98F5-16E2196A2E42}" destId="{06663AE2-B28B-4439-BC6A-84CE4B2CBEE1}" srcOrd="10" destOrd="0" presId="urn:microsoft.com/office/officeart/2005/8/layout/default"/>
    <dgm:cxn modelId="{FF41DABF-84A1-41F6-8691-01FA7922D632}" type="presParOf" srcId="{F9E5E3F9-D918-465F-98F5-16E2196A2E42}" destId="{69E58DFE-E295-48B2-9507-BC6761AA6202}" srcOrd="11" destOrd="0" presId="urn:microsoft.com/office/officeart/2005/8/layout/default"/>
    <dgm:cxn modelId="{9F4EA3F0-1F98-4E24-9325-4ED0F6FD9B00}" type="presParOf" srcId="{F9E5E3F9-D918-465F-98F5-16E2196A2E42}" destId="{CFEDEA94-C39C-49D8-BD53-BCB257593D74}" srcOrd="12" destOrd="0" presId="urn:microsoft.com/office/officeart/2005/8/layout/default"/>
    <dgm:cxn modelId="{D1C07ADD-D3AE-4ED6-918D-EF5813367BF2}" type="presParOf" srcId="{F9E5E3F9-D918-465F-98F5-16E2196A2E42}" destId="{3AB4A04E-7E0C-4C51-A8DD-08F42334B300}" srcOrd="13" destOrd="0" presId="urn:microsoft.com/office/officeart/2005/8/layout/default"/>
    <dgm:cxn modelId="{D33C84F5-ED58-416C-A98E-B139B4745F98}" type="presParOf" srcId="{F9E5E3F9-D918-465F-98F5-16E2196A2E42}" destId="{010D2353-FA0A-4F53-BD7C-4D24EE7A760C}" srcOrd="14" destOrd="0" presId="urn:microsoft.com/office/officeart/2005/8/layout/default"/>
    <dgm:cxn modelId="{341440D3-BF9A-47F8-B0E1-265709046C53}" type="presParOf" srcId="{F9E5E3F9-D918-465F-98F5-16E2196A2E42}" destId="{CCE0DE46-2546-443C-9F3E-11B3131D4297}" srcOrd="15" destOrd="0" presId="urn:microsoft.com/office/officeart/2005/8/layout/default"/>
    <dgm:cxn modelId="{8820A961-06B8-45C5-B279-6B58DD395C42}" type="presParOf" srcId="{F9E5E3F9-D918-465F-98F5-16E2196A2E42}" destId="{E11320F0-B428-4C81-BD10-8C1F0AFBC42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Imaginative      Practices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Theology of Educational 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4800" i="0" u="none" strike="noStrike" cap="none" spc="0" normalizeH="0" baseline="0" noProof="0" dirty="0">
              <a:ln>
                <a:noFill/>
              </a:ln>
              <a:solidFill>
                <a:schemeClr val="bg1"/>
              </a:solidFill>
              <a:effectLst/>
              <a:uLnTx/>
              <a:uFillTx/>
              <a:latin typeface="Arial"/>
              <a:ea typeface="+mn-ea"/>
              <a:cs typeface="Arial"/>
            </a:rPr>
            <a:t>“</a:t>
          </a:r>
          <a:r>
            <a:rPr kumimoji="0" lang="en-GB" sz="48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cap="none" spc="0" normalizeH="0" noProof="0" dirty="0">
              <a:ln>
                <a:noFill/>
              </a:ln>
              <a:solidFill>
                <a:schemeClr val="bg1"/>
              </a:solidFill>
              <a:effectLst/>
              <a:uLnTx/>
              <a:uFillTx/>
              <a:latin typeface="Arial"/>
              <a:ea typeface="+mn-ea"/>
              <a:cs typeface="Arial"/>
            </a:rPr>
            <a:t> leaders who are </a:t>
          </a:r>
          <a:r>
            <a:rPr kumimoji="0" lang="en-GB" sz="66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Why do we need </a:t>
          </a:r>
          <a:r>
            <a:rPr lang="en-US" sz="6000" b="1" i="1" dirty="0"/>
            <a:t>Growing Faith</a:t>
          </a:r>
          <a:r>
            <a:rPr lang="en-US" sz="6000" b="1" i="0" dirty="0"/>
            <a:t>?</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What do we mean by </a:t>
          </a:r>
          <a:r>
            <a:rPr lang="en-US" sz="6000" b="1" i="1" dirty="0"/>
            <a:t>Growing Faith</a:t>
          </a:r>
          <a:r>
            <a:rPr lang="en-US" sz="6000" b="1" i="0" dirty="0"/>
            <a:t>?</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2133EA-091D-481D-9715-BB28B5A3CA35}" type="doc">
      <dgm:prSet loTypeId="urn:microsoft.com/office/officeart/2005/8/layout/venn1" loCatId="relationship" qsTypeId="urn:microsoft.com/office/officeart/2005/8/quickstyle/simple1" qsCatId="simple" csTypeId="urn:microsoft.com/office/officeart/2005/8/colors/accent1_2" csCatId="accent1" phldr="1"/>
      <dgm:spPr/>
    </dgm:pt>
    <dgm:pt modelId="{CB27D918-5EE0-46A8-BD86-D1FDE9348BF3}">
      <dgm:prSet phldrT="[Text]" custT="1"/>
      <dgm:spPr>
        <a:solidFill>
          <a:srgbClr val="7030A0">
            <a:alpha val="50000"/>
          </a:srgbClr>
        </a:solidFill>
      </dgm:spPr>
      <dgm:t>
        <a:bodyPr/>
        <a:lstStyle/>
        <a:p>
          <a:r>
            <a:rPr lang="en-GB" sz="3200" dirty="0"/>
            <a:t>Schools</a:t>
          </a:r>
        </a:p>
      </dgm:t>
    </dgm:pt>
    <dgm:pt modelId="{26614FFB-A30C-4A38-8D2F-14D708C0E4C5}" type="parTrans" cxnId="{21F3C827-3B0F-48F7-A140-60BBFB6EB67F}">
      <dgm:prSet/>
      <dgm:spPr/>
      <dgm:t>
        <a:bodyPr/>
        <a:lstStyle/>
        <a:p>
          <a:endParaRPr lang="en-GB"/>
        </a:p>
      </dgm:t>
    </dgm:pt>
    <dgm:pt modelId="{BAA9E1E5-151F-42F2-9F53-857720533613}" type="sibTrans" cxnId="{21F3C827-3B0F-48F7-A140-60BBFB6EB67F}">
      <dgm:prSet/>
      <dgm:spPr/>
      <dgm:t>
        <a:bodyPr/>
        <a:lstStyle/>
        <a:p>
          <a:endParaRPr lang="en-GB"/>
        </a:p>
      </dgm:t>
    </dgm:pt>
    <dgm:pt modelId="{15C67A55-5087-409B-926F-0E4168323106}">
      <dgm:prSet phldrT="[Text]" custT="1"/>
      <dgm:spPr>
        <a:solidFill>
          <a:srgbClr val="7030A0">
            <a:alpha val="50000"/>
          </a:srgbClr>
        </a:solidFill>
      </dgm:spPr>
      <dgm:t>
        <a:bodyPr/>
        <a:lstStyle/>
        <a:p>
          <a:r>
            <a:rPr lang="en-GB" sz="2400" dirty="0"/>
            <a:t>Households</a:t>
          </a:r>
        </a:p>
      </dgm:t>
    </dgm:pt>
    <dgm:pt modelId="{3CD34D0B-B8CB-4452-A3D8-EAB161B63080}" type="parTrans" cxnId="{07947607-B536-4D51-B420-B52BC6AD13D6}">
      <dgm:prSet/>
      <dgm:spPr/>
      <dgm:t>
        <a:bodyPr/>
        <a:lstStyle/>
        <a:p>
          <a:endParaRPr lang="en-GB"/>
        </a:p>
      </dgm:t>
    </dgm:pt>
    <dgm:pt modelId="{2C7CA441-42F2-42DF-B9C0-F0EF7C8A3845}" type="sibTrans" cxnId="{07947607-B536-4D51-B420-B52BC6AD13D6}">
      <dgm:prSet/>
      <dgm:spPr/>
      <dgm:t>
        <a:bodyPr/>
        <a:lstStyle/>
        <a:p>
          <a:endParaRPr lang="en-GB"/>
        </a:p>
      </dgm:t>
    </dgm:pt>
    <dgm:pt modelId="{0A1337F3-8638-40AA-8F24-DD4F62CABB5E}">
      <dgm:prSet phldrT="[Text]" custT="1"/>
      <dgm:spPr>
        <a:solidFill>
          <a:srgbClr val="7030A0">
            <a:alpha val="50000"/>
          </a:srgbClr>
        </a:solidFill>
      </dgm:spPr>
      <dgm:t>
        <a:bodyPr/>
        <a:lstStyle/>
        <a:p>
          <a:r>
            <a:rPr lang="en-GB" sz="2800" dirty="0"/>
            <a:t>Churches</a:t>
          </a:r>
        </a:p>
      </dgm:t>
    </dgm:pt>
    <dgm:pt modelId="{3DC5B517-F0EE-4977-8AE0-AA669A87B7EC}" type="parTrans" cxnId="{5626B4B5-E1B4-4CB5-A64F-6B20084A30A4}">
      <dgm:prSet/>
      <dgm:spPr/>
      <dgm:t>
        <a:bodyPr/>
        <a:lstStyle/>
        <a:p>
          <a:endParaRPr lang="en-GB"/>
        </a:p>
      </dgm:t>
    </dgm:pt>
    <dgm:pt modelId="{FE76AC09-5301-4632-B44E-EB28FB00721A}" type="sibTrans" cxnId="{5626B4B5-E1B4-4CB5-A64F-6B20084A30A4}">
      <dgm:prSet/>
      <dgm:spPr/>
      <dgm:t>
        <a:bodyPr/>
        <a:lstStyle/>
        <a:p>
          <a:endParaRPr lang="en-GB"/>
        </a:p>
      </dgm:t>
    </dgm:pt>
    <dgm:pt modelId="{D1004BC4-95D9-4636-A566-70384E99B9D8}" type="pres">
      <dgm:prSet presAssocID="{312133EA-091D-481D-9715-BB28B5A3CA35}" presName="compositeShape" presStyleCnt="0">
        <dgm:presLayoutVars>
          <dgm:chMax val="7"/>
          <dgm:dir/>
          <dgm:resizeHandles val="exact"/>
        </dgm:presLayoutVars>
      </dgm:prSet>
      <dgm:spPr/>
    </dgm:pt>
    <dgm:pt modelId="{42F18DF8-AFC5-40FF-806B-BE03A81B6562}" type="pres">
      <dgm:prSet presAssocID="{CB27D918-5EE0-46A8-BD86-D1FDE9348BF3}" presName="circ1" presStyleLbl="vennNode1" presStyleIdx="0" presStyleCnt="3"/>
      <dgm:spPr/>
    </dgm:pt>
    <dgm:pt modelId="{51DE139E-9F64-43A5-8786-D9695A2DBAE2}" type="pres">
      <dgm:prSet presAssocID="{CB27D918-5EE0-46A8-BD86-D1FDE9348BF3}" presName="circ1Tx" presStyleLbl="revTx" presStyleIdx="0" presStyleCnt="0">
        <dgm:presLayoutVars>
          <dgm:chMax val="0"/>
          <dgm:chPref val="0"/>
          <dgm:bulletEnabled val="1"/>
        </dgm:presLayoutVars>
      </dgm:prSet>
      <dgm:spPr/>
    </dgm:pt>
    <dgm:pt modelId="{B041C621-CD0C-4B75-BFCE-9585EC942101}" type="pres">
      <dgm:prSet presAssocID="{15C67A55-5087-409B-926F-0E4168323106}" presName="circ2" presStyleLbl="vennNode1" presStyleIdx="1" presStyleCnt="3"/>
      <dgm:spPr/>
    </dgm:pt>
    <dgm:pt modelId="{42581FFC-6352-4B23-952D-80AFF60A757E}" type="pres">
      <dgm:prSet presAssocID="{15C67A55-5087-409B-926F-0E4168323106}" presName="circ2Tx" presStyleLbl="revTx" presStyleIdx="0" presStyleCnt="0">
        <dgm:presLayoutVars>
          <dgm:chMax val="0"/>
          <dgm:chPref val="0"/>
          <dgm:bulletEnabled val="1"/>
        </dgm:presLayoutVars>
      </dgm:prSet>
      <dgm:spPr/>
    </dgm:pt>
    <dgm:pt modelId="{763C73AC-B088-4C25-8108-6D482C34DCD1}" type="pres">
      <dgm:prSet presAssocID="{0A1337F3-8638-40AA-8F24-DD4F62CABB5E}" presName="circ3" presStyleLbl="vennNode1" presStyleIdx="2" presStyleCnt="3"/>
      <dgm:spPr/>
    </dgm:pt>
    <dgm:pt modelId="{28C864B3-AA71-4E7E-9E53-F6E396029F8E}" type="pres">
      <dgm:prSet presAssocID="{0A1337F3-8638-40AA-8F24-DD4F62CABB5E}" presName="circ3Tx" presStyleLbl="revTx" presStyleIdx="0" presStyleCnt="0">
        <dgm:presLayoutVars>
          <dgm:chMax val="0"/>
          <dgm:chPref val="0"/>
          <dgm:bulletEnabled val="1"/>
        </dgm:presLayoutVars>
      </dgm:prSet>
      <dgm:spPr/>
    </dgm:pt>
  </dgm:ptLst>
  <dgm:cxnLst>
    <dgm:cxn modelId="{D405EA02-AD0C-4705-9D65-044BE4452650}" type="presOf" srcId="{CB27D918-5EE0-46A8-BD86-D1FDE9348BF3}" destId="{42F18DF8-AFC5-40FF-806B-BE03A81B6562}" srcOrd="0" destOrd="0" presId="urn:microsoft.com/office/officeart/2005/8/layout/venn1"/>
    <dgm:cxn modelId="{07947607-B536-4D51-B420-B52BC6AD13D6}" srcId="{312133EA-091D-481D-9715-BB28B5A3CA35}" destId="{15C67A55-5087-409B-926F-0E4168323106}" srcOrd="1" destOrd="0" parTransId="{3CD34D0B-B8CB-4452-A3D8-EAB161B63080}" sibTransId="{2C7CA441-42F2-42DF-B9C0-F0EF7C8A3845}"/>
    <dgm:cxn modelId="{B6A36B19-8B27-46CB-8959-E15CA75E7336}" type="presOf" srcId="{0A1337F3-8638-40AA-8F24-DD4F62CABB5E}" destId="{763C73AC-B088-4C25-8108-6D482C34DCD1}" srcOrd="0" destOrd="0" presId="urn:microsoft.com/office/officeart/2005/8/layout/venn1"/>
    <dgm:cxn modelId="{21F3C827-3B0F-48F7-A140-60BBFB6EB67F}" srcId="{312133EA-091D-481D-9715-BB28B5A3CA35}" destId="{CB27D918-5EE0-46A8-BD86-D1FDE9348BF3}" srcOrd="0" destOrd="0" parTransId="{26614FFB-A30C-4A38-8D2F-14D708C0E4C5}" sibTransId="{BAA9E1E5-151F-42F2-9F53-857720533613}"/>
    <dgm:cxn modelId="{EF982D4A-E005-445A-AB8A-64AB22668F63}" type="presOf" srcId="{312133EA-091D-481D-9715-BB28B5A3CA35}" destId="{D1004BC4-95D9-4636-A566-70384E99B9D8}" srcOrd="0" destOrd="0" presId="urn:microsoft.com/office/officeart/2005/8/layout/venn1"/>
    <dgm:cxn modelId="{367AF97C-AE1B-465B-97CB-2002063B8C71}" type="presOf" srcId="{CB27D918-5EE0-46A8-BD86-D1FDE9348BF3}" destId="{51DE139E-9F64-43A5-8786-D9695A2DBAE2}" srcOrd="1" destOrd="0" presId="urn:microsoft.com/office/officeart/2005/8/layout/venn1"/>
    <dgm:cxn modelId="{D7DAEAA9-3071-456C-B0E2-B5EFD1035CF9}" type="presOf" srcId="{15C67A55-5087-409B-926F-0E4168323106}" destId="{B041C621-CD0C-4B75-BFCE-9585EC942101}" srcOrd="0" destOrd="0" presId="urn:microsoft.com/office/officeart/2005/8/layout/venn1"/>
    <dgm:cxn modelId="{FCC419B4-06FC-4681-8D3B-790B5C1F08D6}" type="presOf" srcId="{15C67A55-5087-409B-926F-0E4168323106}" destId="{42581FFC-6352-4B23-952D-80AFF60A757E}" srcOrd="1" destOrd="0" presId="urn:microsoft.com/office/officeart/2005/8/layout/venn1"/>
    <dgm:cxn modelId="{5626B4B5-E1B4-4CB5-A64F-6B20084A30A4}" srcId="{312133EA-091D-481D-9715-BB28B5A3CA35}" destId="{0A1337F3-8638-40AA-8F24-DD4F62CABB5E}" srcOrd="2" destOrd="0" parTransId="{3DC5B517-F0EE-4977-8AE0-AA669A87B7EC}" sibTransId="{FE76AC09-5301-4632-B44E-EB28FB00721A}"/>
    <dgm:cxn modelId="{5E71ACCE-BA57-4D6E-B292-98DB1987A540}" type="presOf" srcId="{0A1337F3-8638-40AA-8F24-DD4F62CABB5E}" destId="{28C864B3-AA71-4E7E-9E53-F6E396029F8E}" srcOrd="1" destOrd="0" presId="urn:microsoft.com/office/officeart/2005/8/layout/venn1"/>
    <dgm:cxn modelId="{E8FD9A8C-4ABC-4D47-B4ED-549E13E2FCEA}" type="presParOf" srcId="{D1004BC4-95D9-4636-A566-70384E99B9D8}" destId="{42F18DF8-AFC5-40FF-806B-BE03A81B6562}" srcOrd="0" destOrd="0" presId="urn:microsoft.com/office/officeart/2005/8/layout/venn1"/>
    <dgm:cxn modelId="{550A061B-F3B1-4B08-9CF2-4BE4D5E394C8}" type="presParOf" srcId="{D1004BC4-95D9-4636-A566-70384E99B9D8}" destId="{51DE139E-9F64-43A5-8786-D9695A2DBAE2}" srcOrd="1" destOrd="0" presId="urn:microsoft.com/office/officeart/2005/8/layout/venn1"/>
    <dgm:cxn modelId="{9A4C9252-2D16-47D0-B6BB-26F32839FBCE}" type="presParOf" srcId="{D1004BC4-95D9-4636-A566-70384E99B9D8}" destId="{B041C621-CD0C-4B75-BFCE-9585EC942101}" srcOrd="2" destOrd="0" presId="urn:microsoft.com/office/officeart/2005/8/layout/venn1"/>
    <dgm:cxn modelId="{E54A98BE-F1E7-4688-8305-CE888C12ABA6}" type="presParOf" srcId="{D1004BC4-95D9-4636-A566-70384E99B9D8}" destId="{42581FFC-6352-4B23-952D-80AFF60A757E}" srcOrd="3" destOrd="0" presId="urn:microsoft.com/office/officeart/2005/8/layout/venn1"/>
    <dgm:cxn modelId="{BA298E75-8BA6-4769-894C-AF9541869629}" type="presParOf" srcId="{D1004BC4-95D9-4636-A566-70384E99B9D8}" destId="{763C73AC-B088-4C25-8108-6D482C34DCD1}" srcOrd="4" destOrd="0" presId="urn:microsoft.com/office/officeart/2005/8/layout/venn1"/>
    <dgm:cxn modelId="{7CF089F1-BAE1-49ED-848A-052346F64844}" type="presParOf" srcId="{D1004BC4-95D9-4636-A566-70384E99B9D8}" destId="{28C864B3-AA71-4E7E-9E53-F6E396029F8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Connected Communities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Spiritual        Encounters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50D1EE-523C-4454-98F1-6D2589207EC8}" type="doc">
      <dgm:prSet loTypeId="urn:microsoft.com/office/officeart/2005/8/layout/vList5" loCatId="list" qsTypeId="urn:microsoft.com/office/officeart/2005/8/quickstyle/simple1" qsCatId="simple" csTypeId="urn:microsoft.com/office/officeart/2005/8/colors/ColorSchemeForSuggestions" csCatId="other" phldr="1"/>
      <dgm:spPr/>
      <dgm:t>
        <a:bodyPr/>
        <a:lstStyle/>
        <a:p>
          <a:endParaRPr lang="en-US"/>
        </a:p>
      </dgm:t>
    </dgm:pt>
    <dgm:pt modelId="{55FB8264-DE63-48EE-8F17-3234565F8E7B}">
      <dgm:prSet/>
      <dgm:spPr/>
      <dgm:t>
        <a:bodyPr/>
        <a:lstStyle/>
        <a:p>
          <a:pPr>
            <a:lnSpc>
              <a:spcPct val="100000"/>
            </a:lnSpc>
          </a:pPr>
          <a:r>
            <a:rPr lang="en-GB" b="1" dirty="0"/>
            <a:t>Spirituality:</a:t>
          </a:r>
          <a:endParaRPr lang="en-US" dirty="0"/>
        </a:p>
      </dgm:t>
    </dgm:pt>
    <dgm:pt modelId="{222432FC-EA5E-4731-83DD-E35545A9CBF7}" type="parTrans" cxnId="{4953DB06-4567-4F1F-8298-EE794EF9FED9}">
      <dgm:prSet/>
      <dgm:spPr/>
      <dgm:t>
        <a:bodyPr/>
        <a:lstStyle/>
        <a:p>
          <a:endParaRPr lang="en-US"/>
        </a:p>
      </dgm:t>
    </dgm:pt>
    <dgm:pt modelId="{26AA2A41-EB2E-4FFD-991F-990D31183FA8}" type="sibTrans" cxnId="{4953DB06-4567-4F1F-8298-EE794EF9FED9}">
      <dgm:prSet/>
      <dgm:spPr/>
      <dgm:t>
        <a:bodyPr/>
        <a:lstStyle/>
        <a:p>
          <a:endParaRPr lang="en-US"/>
        </a:p>
      </dgm:t>
    </dgm:pt>
    <dgm:pt modelId="{E8731CF0-A915-45BE-B170-F28D92981952}">
      <dgm:prSet custT="1"/>
      <dgm:spPr/>
      <dgm:t>
        <a:bodyPr/>
        <a:lstStyle/>
        <a:p>
          <a:pPr>
            <a:buNone/>
          </a:pPr>
          <a:r>
            <a:rPr lang="en-GB" sz="2000" b="1" dirty="0"/>
            <a:t>    an innate sense of awe and wonder; there’s something or someone more than just me</a:t>
          </a:r>
          <a:endParaRPr lang="en-US" sz="2000" b="1" dirty="0"/>
        </a:p>
      </dgm:t>
    </dgm:pt>
    <dgm:pt modelId="{D1052E9D-7A76-428B-AE1D-D88ED21E2D81}" type="parTrans" cxnId="{A040B0AD-7AB4-4DB2-BEA4-70E2AE4A0E9D}">
      <dgm:prSet/>
      <dgm:spPr/>
      <dgm:t>
        <a:bodyPr/>
        <a:lstStyle/>
        <a:p>
          <a:endParaRPr lang="en-US"/>
        </a:p>
      </dgm:t>
    </dgm:pt>
    <dgm:pt modelId="{DD60AE50-891C-4917-8A22-D36A314BE88A}" type="sibTrans" cxnId="{A040B0AD-7AB4-4DB2-BEA4-70E2AE4A0E9D}">
      <dgm:prSet/>
      <dgm:spPr/>
      <dgm:t>
        <a:bodyPr/>
        <a:lstStyle/>
        <a:p>
          <a:endParaRPr lang="en-US"/>
        </a:p>
      </dgm:t>
    </dgm:pt>
    <dgm:pt modelId="{4D5E4C6F-E769-4830-8761-A023A0D6C0A9}">
      <dgm:prSet/>
      <dgm:spPr/>
      <dgm:t>
        <a:bodyPr/>
        <a:lstStyle/>
        <a:p>
          <a:pPr>
            <a:lnSpc>
              <a:spcPct val="100000"/>
            </a:lnSpc>
          </a:pPr>
          <a:r>
            <a:rPr lang="en-GB" b="1"/>
            <a:t>Faith:</a:t>
          </a:r>
          <a:endParaRPr lang="en-US"/>
        </a:p>
      </dgm:t>
    </dgm:pt>
    <dgm:pt modelId="{4EEB8952-E7B3-4384-8C46-7143CC769418}" type="parTrans" cxnId="{42987884-D55F-42E2-971A-B15E7A1009B8}">
      <dgm:prSet/>
      <dgm:spPr/>
      <dgm:t>
        <a:bodyPr/>
        <a:lstStyle/>
        <a:p>
          <a:endParaRPr lang="en-US"/>
        </a:p>
      </dgm:t>
    </dgm:pt>
    <dgm:pt modelId="{F83D0BAC-D8EF-4294-8722-DAA9B1AB89DD}" type="sibTrans" cxnId="{42987884-D55F-42E2-971A-B15E7A1009B8}">
      <dgm:prSet/>
      <dgm:spPr/>
      <dgm:t>
        <a:bodyPr/>
        <a:lstStyle/>
        <a:p>
          <a:endParaRPr lang="en-US"/>
        </a:p>
      </dgm:t>
    </dgm:pt>
    <dgm:pt modelId="{AEFD2164-2A8A-46E0-88AF-FAB8DCDFD8FF}">
      <dgm:prSet custT="1"/>
      <dgm:spPr/>
      <dgm:t>
        <a:bodyPr/>
        <a:lstStyle/>
        <a:p>
          <a:pPr>
            <a:buNone/>
          </a:pPr>
          <a:r>
            <a:rPr lang="en-GB" sz="2000" b="1" dirty="0"/>
            <a:t>    our response to God;</a:t>
          </a:r>
          <a:endParaRPr lang="en-US" sz="2000" b="1" dirty="0"/>
        </a:p>
      </dgm:t>
    </dgm:pt>
    <dgm:pt modelId="{BEE96D8B-4F89-4650-8B6C-FC4A54F8F560}" type="parTrans" cxnId="{6060B665-6223-49FF-A8E8-71EA4B28EF78}">
      <dgm:prSet/>
      <dgm:spPr/>
      <dgm:t>
        <a:bodyPr/>
        <a:lstStyle/>
        <a:p>
          <a:endParaRPr lang="en-US"/>
        </a:p>
      </dgm:t>
    </dgm:pt>
    <dgm:pt modelId="{28C67878-401A-4D98-8B6F-220CACA3DC00}" type="sibTrans" cxnId="{6060B665-6223-49FF-A8E8-71EA4B28EF78}">
      <dgm:prSet/>
      <dgm:spPr/>
      <dgm:t>
        <a:bodyPr/>
        <a:lstStyle/>
        <a:p>
          <a:endParaRPr lang="en-US"/>
        </a:p>
      </dgm:t>
    </dgm:pt>
    <dgm:pt modelId="{167B09DD-F13E-43C0-9133-E96838628146}">
      <dgm:prSet custT="1"/>
      <dgm:spPr/>
      <dgm:t>
        <a:bodyPr/>
        <a:lstStyle/>
        <a:p>
          <a:pPr>
            <a:buNone/>
          </a:pPr>
          <a:r>
            <a:rPr lang="en-GB" sz="2000" b="1" dirty="0"/>
            <a:t>    making a difference to the life that we live</a:t>
          </a:r>
          <a:endParaRPr lang="en-US" sz="2000" b="1" dirty="0"/>
        </a:p>
      </dgm:t>
    </dgm:pt>
    <dgm:pt modelId="{BBE9C7B4-574C-446A-9FB5-6CD1C9D358EA}" type="parTrans" cxnId="{6720724C-F370-4E98-86A0-39E062270E2C}">
      <dgm:prSet/>
      <dgm:spPr/>
      <dgm:t>
        <a:bodyPr/>
        <a:lstStyle/>
        <a:p>
          <a:endParaRPr lang="en-GB"/>
        </a:p>
      </dgm:t>
    </dgm:pt>
    <dgm:pt modelId="{1664EC07-55F8-4C35-B520-041BD97FA02E}" type="sibTrans" cxnId="{6720724C-F370-4E98-86A0-39E062270E2C}">
      <dgm:prSet/>
      <dgm:spPr/>
      <dgm:t>
        <a:bodyPr/>
        <a:lstStyle/>
        <a:p>
          <a:endParaRPr lang="en-GB"/>
        </a:p>
      </dgm:t>
    </dgm:pt>
    <dgm:pt modelId="{BA32DC91-074C-47EF-811F-ED598D24943F}" type="pres">
      <dgm:prSet presAssocID="{4650D1EE-523C-4454-98F1-6D2589207EC8}" presName="Name0" presStyleCnt="0">
        <dgm:presLayoutVars>
          <dgm:dir/>
          <dgm:animLvl val="lvl"/>
          <dgm:resizeHandles val="exact"/>
        </dgm:presLayoutVars>
      </dgm:prSet>
      <dgm:spPr/>
    </dgm:pt>
    <dgm:pt modelId="{7536F52E-1F2D-4FDB-91B5-6B8965E7D84B}" type="pres">
      <dgm:prSet presAssocID="{55FB8264-DE63-48EE-8F17-3234565F8E7B}" presName="linNode" presStyleCnt="0"/>
      <dgm:spPr/>
    </dgm:pt>
    <dgm:pt modelId="{507CF9A7-9069-4338-BFF2-A61F2AECF0D8}" type="pres">
      <dgm:prSet presAssocID="{55FB8264-DE63-48EE-8F17-3234565F8E7B}" presName="parentText" presStyleLbl="node1" presStyleIdx="0" presStyleCnt="2">
        <dgm:presLayoutVars>
          <dgm:chMax val="1"/>
          <dgm:bulletEnabled val="1"/>
        </dgm:presLayoutVars>
      </dgm:prSet>
      <dgm:spPr/>
    </dgm:pt>
    <dgm:pt modelId="{B485C6F8-FC74-4E96-8F53-C337E94F4EEC}" type="pres">
      <dgm:prSet presAssocID="{55FB8264-DE63-48EE-8F17-3234565F8E7B}" presName="descendantText" presStyleLbl="alignAccFollowNode1" presStyleIdx="0" presStyleCnt="2">
        <dgm:presLayoutVars>
          <dgm:bulletEnabled val="1"/>
        </dgm:presLayoutVars>
      </dgm:prSet>
      <dgm:spPr/>
    </dgm:pt>
    <dgm:pt modelId="{0DF3466C-40CE-4405-9316-85611F010A0C}" type="pres">
      <dgm:prSet presAssocID="{26AA2A41-EB2E-4FFD-991F-990D31183FA8}" presName="sp" presStyleCnt="0"/>
      <dgm:spPr/>
    </dgm:pt>
    <dgm:pt modelId="{3D2F85A7-F25B-4CD4-B93F-5C413D169C2F}" type="pres">
      <dgm:prSet presAssocID="{4D5E4C6F-E769-4830-8761-A023A0D6C0A9}" presName="linNode" presStyleCnt="0"/>
      <dgm:spPr/>
    </dgm:pt>
    <dgm:pt modelId="{68F33DDD-0BF0-49AD-86D6-44A647F15CCF}" type="pres">
      <dgm:prSet presAssocID="{4D5E4C6F-E769-4830-8761-A023A0D6C0A9}" presName="parentText" presStyleLbl="node1" presStyleIdx="1" presStyleCnt="2">
        <dgm:presLayoutVars>
          <dgm:chMax val="1"/>
          <dgm:bulletEnabled val="1"/>
        </dgm:presLayoutVars>
      </dgm:prSet>
      <dgm:spPr/>
    </dgm:pt>
    <dgm:pt modelId="{AF5BF065-5A50-4EE2-BBD2-405B610859D1}" type="pres">
      <dgm:prSet presAssocID="{4D5E4C6F-E769-4830-8761-A023A0D6C0A9}" presName="descendantText" presStyleLbl="alignAccFollowNode1" presStyleIdx="1" presStyleCnt="2" custLinFactNeighborY="1280">
        <dgm:presLayoutVars>
          <dgm:bulletEnabled val="1"/>
        </dgm:presLayoutVars>
      </dgm:prSet>
      <dgm:spPr/>
    </dgm:pt>
  </dgm:ptLst>
  <dgm:cxnLst>
    <dgm:cxn modelId="{4953DB06-4567-4F1F-8298-EE794EF9FED9}" srcId="{4650D1EE-523C-4454-98F1-6D2589207EC8}" destId="{55FB8264-DE63-48EE-8F17-3234565F8E7B}" srcOrd="0" destOrd="0" parTransId="{222432FC-EA5E-4731-83DD-E35545A9CBF7}" sibTransId="{26AA2A41-EB2E-4FFD-991F-990D31183FA8}"/>
    <dgm:cxn modelId="{DF12E361-52FC-4011-882F-D49B9C075A38}" type="presOf" srcId="{55FB8264-DE63-48EE-8F17-3234565F8E7B}" destId="{507CF9A7-9069-4338-BFF2-A61F2AECF0D8}" srcOrd="0" destOrd="0" presId="urn:microsoft.com/office/officeart/2005/8/layout/vList5"/>
    <dgm:cxn modelId="{75B47364-3C49-443B-9AE3-9762D9729AB3}" type="presOf" srcId="{4D5E4C6F-E769-4830-8761-A023A0D6C0A9}" destId="{68F33DDD-0BF0-49AD-86D6-44A647F15CCF}" srcOrd="0" destOrd="0" presId="urn:microsoft.com/office/officeart/2005/8/layout/vList5"/>
    <dgm:cxn modelId="{6060B665-6223-49FF-A8E8-71EA4B28EF78}" srcId="{4D5E4C6F-E769-4830-8761-A023A0D6C0A9}" destId="{AEFD2164-2A8A-46E0-88AF-FAB8DCDFD8FF}" srcOrd="0" destOrd="0" parTransId="{BEE96D8B-4F89-4650-8B6C-FC4A54F8F560}" sibTransId="{28C67878-401A-4D98-8B6F-220CACA3DC00}"/>
    <dgm:cxn modelId="{6720724C-F370-4E98-86A0-39E062270E2C}" srcId="{4D5E4C6F-E769-4830-8761-A023A0D6C0A9}" destId="{167B09DD-F13E-43C0-9133-E96838628146}" srcOrd="1" destOrd="0" parTransId="{BBE9C7B4-574C-446A-9FB5-6CD1C9D358EA}" sibTransId="{1664EC07-55F8-4C35-B520-041BD97FA02E}"/>
    <dgm:cxn modelId="{2E4B257E-BA6D-4EC2-975C-08E8A336101A}" type="presOf" srcId="{E8731CF0-A915-45BE-B170-F28D92981952}" destId="{B485C6F8-FC74-4E96-8F53-C337E94F4EEC}" srcOrd="0" destOrd="0" presId="urn:microsoft.com/office/officeart/2005/8/layout/vList5"/>
    <dgm:cxn modelId="{42987884-D55F-42E2-971A-B15E7A1009B8}" srcId="{4650D1EE-523C-4454-98F1-6D2589207EC8}" destId="{4D5E4C6F-E769-4830-8761-A023A0D6C0A9}" srcOrd="1" destOrd="0" parTransId="{4EEB8952-E7B3-4384-8C46-7143CC769418}" sibTransId="{F83D0BAC-D8EF-4294-8722-DAA9B1AB89DD}"/>
    <dgm:cxn modelId="{A040B0AD-7AB4-4DB2-BEA4-70E2AE4A0E9D}" srcId="{55FB8264-DE63-48EE-8F17-3234565F8E7B}" destId="{E8731CF0-A915-45BE-B170-F28D92981952}" srcOrd="0" destOrd="0" parTransId="{D1052E9D-7A76-428B-AE1D-D88ED21E2D81}" sibTransId="{DD60AE50-891C-4917-8A22-D36A314BE88A}"/>
    <dgm:cxn modelId="{FC32DCC9-806C-4C3C-B08B-82EFC55D2F41}" type="presOf" srcId="{167B09DD-F13E-43C0-9133-E96838628146}" destId="{AF5BF065-5A50-4EE2-BBD2-405B610859D1}" srcOrd="0" destOrd="1" presId="urn:microsoft.com/office/officeart/2005/8/layout/vList5"/>
    <dgm:cxn modelId="{7D2E82CA-A62B-4013-B5D1-66F3D8BB91D0}" type="presOf" srcId="{4650D1EE-523C-4454-98F1-6D2589207EC8}" destId="{BA32DC91-074C-47EF-811F-ED598D24943F}" srcOrd="0" destOrd="0" presId="urn:microsoft.com/office/officeart/2005/8/layout/vList5"/>
    <dgm:cxn modelId="{5C0E0DD9-7F9E-4DD3-B1F9-D25F460B546D}" type="presOf" srcId="{AEFD2164-2A8A-46E0-88AF-FAB8DCDFD8FF}" destId="{AF5BF065-5A50-4EE2-BBD2-405B610859D1}" srcOrd="0" destOrd="0" presId="urn:microsoft.com/office/officeart/2005/8/layout/vList5"/>
    <dgm:cxn modelId="{45B85B9B-E18D-4B73-8085-3C09945AEF0F}" type="presParOf" srcId="{BA32DC91-074C-47EF-811F-ED598D24943F}" destId="{7536F52E-1F2D-4FDB-91B5-6B8965E7D84B}" srcOrd="0" destOrd="0" presId="urn:microsoft.com/office/officeart/2005/8/layout/vList5"/>
    <dgm:cxn modelId="{CDDBDBEB-2720-426E-A767-FCA80C0BEA67}" type="presParOf" srcId="{7536F52E-1F2D-4FDB-91B5-6B8965E7D84B}" destId="{507CF9A7-9069-4338-BFF2-A61F2AECF0D8}" srcOrd="0" destOrd="0" presId="urn:microsoft.com/office/officeart/2005/8/layout/vList5"/>
    <dgm:cxn modelId="{EFAB91B6-5AC0-4663-BDA9-874AB6518AFB}" type="presParOf" srcId="{7536F52E-1F2D-4FDB-91B5-6B8965E7D84B}" destId="{B485C6F8-FC74-4E96-8F53-C337E94F4EEC}" srcOrd="1" destOrd="0" presId="urn:microsoft.com/office/officeart/2005/8/layout/vList5"/>
    <dgm:cxn modelId="{1FE79C08-DADB-4A7A-A44C-D4D0159DDE98}" type="presParOf" srcId="{BA32DC91-074C-47EF-811F-ED598D24943F}" destId="{0DF3466C-40CE-4405-9316-85611F010A0C}" srcOrd="1" destOrd="0" presId="urn:microsoft.com/office/officeart/2005/8/layout/vList5"/>
    <dgm:cxn modelId="{7287B552-F3F3-4792-866A-DB4E1EB07178}" type="presParOf" srcId="{BA32DC91-074C-47EF-811F-ED598D24943F}" destId="{3D2F85A7-F25B-4CD4-B93F-5C413D169C2F}" srcOrd="2" destOrd="0" presId="urn:microsoft.com/office/officeart/2005/8/layout/vList5"/>
    <dgm:cxn modelId="{725B1FAB-6E03-4A81-B999-49094DEB1827}" type="presParOf" srcId="{3D2F85A7-F25B-4CD4-B93F-5C413D169C2F}" destId="{68F33DDD-0BF0-49AD-86D6-44A647F15CCF}" srcOrd="0" destOrd="0" presId="urn:microsoft.com/office/officeart/2005/8/layout/vList5"/>
    <dgm:cxn modelId="{0C201E2E-79E2-4E65-9CD2-1DB93A92138C}" type="presParOf" srcId="{3D2F85A7-F25B-4CD4-B93F-5C413D169C2F}" destId="{AF5BF065-5A50-4EE2-BBD2-405B610859D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b="1" kern="1200" dirty="0"/>
            <a:t>Derby Diocese Headteacher Celebration: Growing Faith</a:t>
          </a:r>
          <a:endParaRPr lang="en-US" sz="6400" kern="1200" dirty="0"/>
        </a:p>
      </dsp:txBody>
      <dsp:txXfrm>
        <a:off x="141662" y="141662"/>
        <a:ext cx="7844676" cy="45533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7B539-8C87-489B-859E-1B8D4A6A41C9}">
      <dsp:nvSpPr>
        <dsp:cNvPr id="0" name=""/>
        <dsp:cNvSpPr/>
      </dsp:nvSpPr>
      <dsp:spPr>
        <a:xfrm>
          <a:off x="1309" y="589328"/>
          <a:ext cx="4594628" cy="2917589"/>
        </a:xfrm>
        <a:prstGeom prst="roundRect">
          <a:avLst>
            <a:gd name="adj" fmla="val 10000"/>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CD125B0-62AF-41E5-A855-25B041DF4615}">
      <dsp:nvSpPr>
        <dsp:cNvPr id="0" name=""/>
        <dsp:cNvSpPr/>
      </dsp:nvSpPr>
      <dsp:spPr>
        <a:xfrm>
          <a:off x="511823" y="1074317"/>
          <a:ext cx="4594628" cy="291758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Religion is identified as a matter of mind, belief and practise, part of cultural expression associated with minority rights and human equality.</a:t>
          </a:r>
          <a:endParaRPr lang="en-US" sz="3000" kern="1200" dirty="0"/>
        </a:p>
      </dsp:txBody>
      <dsp:txXfrm>
        <a:off x="597276" y="1159770"/>
        <a:ext cx="4423722" cy="2746683"/>
      </dsp:txXfrm>
    </dsp:sp>
    <dsp:sp modelId="{9A6AE0A5-66E8-4E71-89FE-7675C7DCA81B}">
      <dsp:nvSpPr>
        <dsp:cNvPr id="0" name=""/>
        <dsp:cNvSpPr/>
      </dsp:nvSpPr>
      <dsp:spPr>
        <a:xfrm>
          <a:off x="5616966" y="589328"/>
          <a:ext cx="4594628" cy="2917589"/>
        </a:xfrm>
        <a:prstGeom prst="roundRect">
          <a:avLst>
            <a:gd name="adj" fmla="val 10000"/>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0ECC73-A8A8-44CA-A63F-84B9DACCBF00}">
      <dsp:nvSpPr>
        <dsp:cNvPr id="0" name=""/>
        <dsp:cNvSpPr/>
      </dsp:nvSpPr>
      <dsp:spPr>
        <a:xfrm>
          <a:off x="6127480" y="1074317"/>
          <a:ext cx="4594628" cy="291758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Spirituality is identified as an aspect of human development and overall human health.</a:t>
          </a:r>
          <a:endParaRPr lang="en-US" sz="3000" kern="1200" dirty="0"/>
        </a:p>
      </dsp:txBody>
      <dsp:txXfrm>
        <a:off x="6212933" y="1159770"/>
        <a:ext cx="4423722" cy="27466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02B68-3A8E-499E-B158-40FB7BF023C7}">
      <dsp:nvSpPr>
        <dsp:cNvPr id="0" name=""/>
        <dsp:cNvSpPr/>
      </dsp:nvSpPr>
      <dsp:spPr>
        <a:xfrm>
          <a:off x="1075253" y="1587"/>
          <a:ext cx="2204899" cy="1322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15%</a:t>
          </a:r>
          <a:r>
            <a:rPr lang="en-GB" sz="2000" kern="1200"/>
            <a:t> When things don’t turn out really well</a:t>
          </a:r>
          <a:endParaRPr lang="en-US" sz="2000" kern="1200"/>
        </a:p>
      </dsp:txBody>
      <dsp:txXfrm>
        <a:off x="1075253" y="1587"/>
        <a:ext cx="2204899" cy="1322939"/>
      </dsp:txXfrm>
    </dsp:sp>
    <dsp:sp modelId="{F76C31C9-E24D-46ED-9675-3D7308F9A42F}">
      <dsp:nvSpPr>
        <dsp:cNvPr id="0" name=""/>
        <dsp:cNvSpPr/>
      </dsp:nvSpPr>
      <dsp:spPr>
        <a:xfrm>
          <a:off x="3500642" y="1587"/>
          <a:ext cx="2204899" cy="13229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15%</a:t>
          </a:r>
          <a:r>
            <a:rPr lang="en-GB" sz="2000" kern="1200" dirty="0"/>
            <a:t> Answered prayer</a:t>
          </a:r>
          <a:endParaRPr lang="en-US" sz="2000" kern="1200" dirty="0"/>
        </a:p>
      </dsp:txBody>
      <dsp:txXfrm>
        <a:off x="3500642" y="1587"/>
        <a:ext cx="2204899" cy="1322939"/>
      </dsp:txXfrm>
    </dsp:sp>
    <dsp:sp modelId="{913D6E4C-AD0E-4A48-9A4C-60D501A62A5F}">
      <dsp:nvSpPr>
        <dsp:cNvPr id="0" name=""/>
        <dsp:cNvSpPr/>
      </dsp:nvSpPr>
      <dsp:spPr>
        <a:xfrm>
          <a:off x="5926032" y="1587"/>
          <a:ext cx="2204899" cy="1322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17%</a:t>
          </a:r>
          <a:r>
            <a:rPr lang="en-GB" sz="2000" kern="1200"/>
            <a:t> People I know</a:t>
          </a:r>
          <a:endParaRPr lang="en-US" sz="2000" kern="1200"/>
        </a:p>
      </dsp:txBody>
      <dsp:txXfrm>
        <a:off x="5926032" y="1587"/>
        <a:ext cx="2204899" cy="1322939"/>
      </dsp:txXfrm>
    </dsp:sp>
    <dsp:sp modelId="{469B62AD-B931-4AFC-8260-392A6C46B1B9}">
      <dsp:nvSpPr>
        <dsp:cNvPr id="0" name=""/>
        <dsp:cNvSpPr/>
      </dsp:nvSpPr>
      <dsp:spPr>
        <a:xfrm>
          <a:off x="1075253" y="1545017"/>
          <a:ext cx="2204899" cy="132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17%</a:t>
          </a:r>
          <a:r>
            <a:rPr lang="en-GB" sz="2000" kern="1200"/>
            <a:t> Experiences had by other people</a:t>
          </a:r>
          <a:endParaRPr lang="en-US" sz="2000" kern="1200"/>
        </a:p>
      </dsp:txBody>
      <dsp:txXfrm>
        <a:off x="1075253" y="1545017"/>
        <a:ext cx="2204899" cy="1322939"/>
      </dsp:txXfrm>
    </dsp:sp>
    <dsp:sp modelId="{58596C6A-8222-469C-B447-B3740AB574F4}">
      <dsp:nvSpPr>
        <dsp:cNvPr id="0" name=""/>
        <dsp:cNvSpPr/>
      </dsp:nvSpPr>
      <dsp:spPr>
        <a:xfrm>
          <a:off x="3500642" y="1545017"/>
          <a:ext cx="2204899" cy="13229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18%</a:t>
          </a:r>
          <a:r>
            <a:rPr lang="en-GB" sz="2000" kern="1200"/>
            <a:t> Kind gestures by others</a:t>
          </a:r>
          <a:endParaRPr lang="en-US" sz="2000" kern="1200"/>
        </a:p>
      </dsp:txBody>
      <dsp:txXfrm>
        <a:off x="3500642" y="1545017"/>
        <a:ext cx="2204899" cy="1322939"/>
      </dsp:txXfrm>
    </dsp:sp>
    <dsp:sp modelId="{06663AE2-B28B-4439-BC6A-84CE4B2CBEE1}">
      <dsp:nvSpPr>
        <dsp:cNvPr id="0" name=""/>
        <dsp:cNvSpPr/>
      </dsp:nvSpPr>
      <dsp:spPr>
        <a:xfrm>
          <a:off x="5926032" y="1545017"/>
          <a:ext cx="2204899" cy="1322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22%</a:t>
          </a:r>
          <a:r>
            <a:rPr lang="en-GB" sz="2000" kern="1200" dirty="0"/>
            <a:t> Others talking about their experiences of God</a:t>
          </a:r>
          <a:endParaRPr lang="en-US" sz="2000" kern="1200" dirty="0"/>
        </a:p>
      </dsp:txBody>
      <dsp:txXfrm>
        <a:off x="5926032" y="1545017"/>
        <a:ext cx="2204899" cy="1322939"/>
      </dsp:txXfrm>
    </dsp:sp>
    <dsp:sp modelId="{CFEDEA94-C39C-49D8-BD53-BCB257593D74}">
      <dsp:nvSpPr>
        <dsp:cNvPr id="0" name=""/>
        <dsp:cNvSpPr/>
      </dsp:nvSpPr>
      <dsp:spPr>
        <a:xfrm>
          <a:off x="1075253" y="3088446"/>
          <a:ext cx="2204899" cy="13229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24%</a:t>
          </a:r>
          <a:r>
            <a:rPr lang="en-GB" sz="2000" kern="1200"/>
            <a:t> Thinking about life</a:t>
          </a:r>
          <a:endParaRPr lang="en-US" sz="2000" kern="1200"/>
        </a:p>
      </dsp:txBody>
      <dsp:txXfrm>
        <a:off x="1075253" y="3088446"/>
        <a:ext cx="2204899" cy="1322939"/>
      </dsp:txXfrm>
    </dsp:sp>
    <dsp:sp modelId="{010D2353-FA0A-4F53-BD7C-4D24EE7A760C}">
      <dsp:nvSpPr>
        <dsp:cNvPr id="0" name=""/>
        <dsp:cNvSpPr/>
      </dsp:nvSpPr>
      <dsp:spPr>
        <a:xfrm>
          <a:off x="3500642" y="3088446"/>
          <a:ext cx="2204899" cy="1322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35%</a:t>
          </a:r>
          <a:r>
            <a:rPr lang="en-GB" sz="2000" kern="1200"/>
            <a:t> I don’t think about God or spirituality</a:t>
          </a:r>
          <a:endParaRPr lang="en-US" sz="2000" kern="1200"/>
        </a:p>
      </dsp:txBody>
      <dsp:txXfrm>
        <a:off x="3500642" y="3088446"/>
        <a:ext cx="2204899" cy="1322939"/>
      </dsp:txXfrm>
    </dsp:sp>
    <dsp:sp modelId="{E11320F0-B428-4C81-BD10-8C1F0AFBC429}">
      <dsp:nvSpPr>
        <dsp:cNvPr id="0" name=""/>
        <dsp:cNvSpPr/>
      </dsp:nvSpPr>
      <dsp:spPr>
        <a:xfrm>
          <a:off x="5926032" y="3088446"/>
          <a:ext cx="2204899" cy="132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1" kern="1200" dirty="0"/>
            <a:t>Gen Z – rethinking culture</a:t>
          </a:r>
        </a:p>
        <a:p>
          <a:pPr marL="0" lvl="0" indent="0" algn="ctr" defTabSz="711200">
            <a:lnSpc>
              <a:spcPct val="90000"/>
            </a:lnSpc>
            <a:spcBef>
              <a:spcPct val="0"/>
            </a:spcBef>
            <a:spcAft>
              <a:spcPct val="35000"/>
            </a:spcAft>
            <a:buNone/>
          </a:pPr>
          <a:r>
            <a:rPr lang="en-GB" sz="1600" i="1" kern="1200" dirty="0"/>
            <a:t>Youth for Christ 2017</a:t>
          </a:r>
          <a:endParaRPr lang="en-US" sz="1600" kern="1200" dirty="0"/>
        </a:p>
      </dsp:txBody>
      <dsp:txXfrm>
        <a:off x="5926032" y="3088446"/>
        <a:ext cx="2204899" cy="13229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Imaginative      Practices</a:t>
          </a:r>
          <a:endParaRPr lang="en-US" sz="6000" kern="1200" dirty="0"/>
        </a:p>
      </dsp:txBody>
      <dsp:txXfrm>
        <a:off x="124538" y="124538"/>
        <a:ext cx="7878924" cy="40029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Theology of Educational Leadership Practices Matrix (2019) </a:t>
          </a:r>
          <a:endParaRPr lang="en-US" sz="4400" kern="1200" dirty="0"/>
        </a:p>
      </dsp:txBody>
      <dsp:txXfrm>
        <a:off x="125566" y="125566"/>
        <a:ext cx="7427612" cy="4035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p>
        <a:p>
          <a:pPr marL="0" lvl="0" indent="0" algn="ctr" defTabSz="1466850">
            <a:lnSpc>
              <a:spcPct val="90000"/>
            </a:lnSpc>
            <a:spcBef>
              <a:spcPct val="0"/>
            </a:spcBef>
            <a:spcAft>
              <a:spcPct val="35000"/>
            </a:spcAft>
            <a:buNone/>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4546"/>
          <a:ext cx="10935801" cy="4230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kumimoji="0" lang="en-US" sz="4800" i="0" u="none" strike="noStrike" kern="1200" cap="none" spc="0" normalizeH="0" baseline="0" noProof="0" dirty="0">
              <a:ln>
                <a:noFill/>
              </a:ln>
              <a:solidFill>
                <a:schemeClr val="bg1"/>
              </a:solidFill>
              <a:effectLst/>
              <a:uLnTx/>
              <a:uFillTx/>
              <a:latin typeface="Arial"/>
              <a:ea typeface="+mn-ea"/>
              <a:cs typeface="Arial"/>
            </a:rPr>
            <a:t>“</a:t>
          </a:r>
          <a:r>
            <a:rPr kumimoji="0" lang="en-GB" sz="48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kern="1200" cap="none" spc="0" normalizeH="0" noProof="0" dirty="0">
              <a:ln>
                <a:noFill/>
              </a:ln>
              <a:solidFill>
                <a:schemeClr val="bg1"/>
              </a:solidFill>
              <a:effectLst/>
              <a:uLnTx/>
              <a:uFillTx/>
              <a:latin typeface="Arial"/>
              <a:ea typeface="+mn-ea"/>
              <a:cs typeface="Arial"/>
            </a:rPr>
            <a:t> leaders who are </a:t>
          </a:r>
          <a:r>
            <a:rPr kumimoji="0" lang="en-GB" sz="66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kern="1200" dirty="0">
            <a:solidFill>
              <a:schemeClr val="bg1"/>
            </a:solidFill>
          </a:endParaRPr>
        </a:p>
      </dsp:txBody>
      <dsp:txXfrm>
        <a:off x="123921" y="288467"/>
        <a:ext cx="10687959" cy="3983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Why do we need </a:t>
          </a:r>
          <a:r>
            <a:rPr lang="en-US" sz="6000" b="1" i="1" kern="1200" dirty="0"/>
            <a:t>Growing Faith</a:t>
          </a:r>
          <a:r>
            <a:rPr lang="en-US" sz="6000" b="1" i="0" kern="1200" dirty="0"/>
            <a:t>?</a:t>
          </a:r>
          <a:endParaRPr lang="en-US" sz="6000" kern="1200" dirty="0"/>
        </a:p>
      </dsp:txBody>
      <dsp:txXfrm>
        <a:off x="124538" y="124538"/>
        <a:ext cx="7878924" cy="4002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do we mean by </a:t>
          </a:r>
          <a:r>
            <a:rPr lang="en-US" sz="6000" b="1" i="1" kern="1200" dirty="0"/>
            <a:t>Growing Faith</a:t>
          </a:r>
          <a:r>
            <a:rPr lang="en-US" sz="6000" b="1" i="0" kern="1200" dirty="0"/>
            <a:t>?</a:t>
          </a:r>
          <a:endParaRPr lang="en-US" sz="6000" kern="1200" dirty="0"/>
        </a:p>
      </dsp:txBody>
      <dsp:txXfrm>
        <a:off x="124538" y="124538"/>
        <a:ext cx="7878924" cy="40029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8DF8-AFC5-40FF-806B-BE03A81B6562}">
      <dsp:nvSpPr>
        <dsp:cNvPr id="0" name=""/>
        <dsp:cNvSpPr/>
      </dsp:nvSpPr>
      <dsp:spPr>
        <a:xfrm>
          <a:off x="2438399" y="67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t>Schools</a:t>
          </a:r>
        </a:p>
      </dsp:txBody>
      <dsp:txXfrm>
        <a:off x="2871893" y="636693"/>
        <a:ext cx="2384213" cy="1463040"/>
      </dsp:txXfrm>
    </dsp:sp>
    <dsp:sp modelId="{B041C621-CD0C-4B75-BFCE-9585EC942101}">
      <dsp:nvSpPr>
        <dsp:cNvPr id="0" name=""/>
        <dsp:cNvSpPr/>
      </dsp:nvSpPr>
      <dsp:spPr>
        <a:xfrm>
          <a:off x="3611541" y="2099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Households</a:t>
          </a:r>
        </a:p>
      </dsp:txBody>
      <dsp:txXfrm>
        <a:off x="4605866" y="2939626"/>
        <a:ext cx="1950720" cy="1788160"/>
      </dsp:txXfrm>
    </dsp:sp>
    <dsp:sp modelId="{763C73AC-B088-4C25-8108-6D482C34DCD1}">
      <dsp:nvSpPr>
        <dsp:cNvPr id="0" name=""/>
        <dsp:cNvSpPr/>
      </dsp:nvSpPr>
      <dsp:spPr>
        <a:xfrm>
          <a:off x="1265258" y="2099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Churches</a:t>
          </a:r>
        </a:p>
      </dsp:txBody>
      <dsp:txXfrm>
        <a:off x="1571413" y="2939626"/>
        <a:ext cx="1950720" cy="1788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Connected Communities</a:t>
          </a:r>
          <a:endParaRPr lang="en-US" sz="6000" kern="1200" dirty="0"/>
        </a:p>
      </dsp:txBody>
      <dsp:txXfrm>
        <a:off x="124538" y="124538"/>
        <a:ext cx="7878924" cy="40029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Spiritual        Encounters</a:t>
          </a:r>
          <a:endParaRPr lang="en-US" sz="6000" kern="1200" dirty="0"/>
        </a:p>
      </dsp:txBody>
      <dsp:txXfrm>
        <a:off x="124538" y="124538"/>
        <a:ext cx="7878924" cy="40029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5C6F8-FC74-4E96-8F53-C337E94F4EEC}">
      <dsp:nvSpPr>
        <dsp:cNvPr id="0" name=""/>
        <dsp:cNvSpPr/>
      </dsp:nvSpPr>
      <dsp:spPr>
        <a:xfrm rot="5400000">
          <a:off x="6020569" y="-2362244"/>
          <a:ext cx="1208414" cy="62350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an innate sense of awe and wonder; there’s something or someone more than just me</a:t>
          </a:r>
          <a:endParaRPr lang="en-US" sz="2000" b="1" kern="1200" dirty="0"/>
        </a:p>
      </dsp:txBody>
      <dsp:txXfrm rot="-5400000">
        <a:off x="3507234" y="210081"/>
        <a:ext cx="6176094" cy="1090434"/>
      </dsp:txXfrm>
    </dsp:sp>
    <dsp:sp modelId="{507CF9A7-9069-4338-BFF2-A61F2AECF0D8}">
      <dsp:nvSpPr>
        <dsp:cNvPr id="0" name=""/>
        <dsp:cNvSpPr/>
      </dsp:nvSpPr>
      <dsp:spPr>
        <a:xfrm>
          <a:off x="0" y="37"/>
          <a:ext cx="3507234" cy="15105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100000"/>
            </a:lnSpc>
            <a:spcBef>
              <a:spcPct val="0"/>
            </a:spcBef>
            <a:spcAft>
              <a:spcPct val="35000"/>
            </a:spcAft>
            <a:buNone/>
          </a:pPr>
          <a:r>
            <a:rPr lang="en-GB" sz="4600" b="1" kern="1200" dirty="0"/>
            <a:t>Spirituality:</a:t>
          </a:r>
          <a:endParaRPr lang="en-US" sz="4600" kern="1200" dirty="0"/>
        </a:p>
      </dsp:txBody>
      <dsp:txXfrm>
        <a:off x="73737" y="73774"/>
        <a:ext cx="3359760" cy="1363044"/>
      </dsp:txXfrm>
    </dsp:sp>
    <dsp:sp modelId="{AF5BF065-5A50-4EE2-BBD2-405B610859D1}">
      <dsp:nvSpPr>
        <dsp:cNvPr id="0" name=""/>
        <dsp:cNvSpPr/>
      </dsp:nvSpPr>
      <dsp:spPr>
        <a:xfrm rot="5400000">
          <a:off x="6020569" y="-760732"/>
          <a:ext cx="1208414" cy="62350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our response to God;</a:t>
          </a:r>
          <a:endParaRPr lang="en-US" sz="2000" b="1" kern="1200" dirty="0"/>
        </a:p>
        <a:p>
          <a:pPr marL="228600" lvl="1" indent="-228600" algn="l" defTabSz="889000">
            <a:lnSpc>
              <a:spcPct val="90000"/>
            </a:lnSpc>
            <a:spcBef>
              <a:spcPct val="0"/>
            </a:spcBef>
            <a:spcAft>
              <a:spcPct val="15000"/>
            </a:spcAft>
            <a:buNone/>
          </a:pPr>
          <a:r>
            <a:rPr lang="en-GB" sz="2000" b="1" kern="1200" dirty="0"/>
            <a:t>    making a difference to the life that we live</a:t>
          </a:r>
          <a:endParaRPr lang="en-US" sz="2000" b="1" kern="1200" dirty="0"/>
        </a:p>
      </dsp:txBody>
      <dsp:txXfrm rot="-5400000">
        <a:off x="3507234" y="1811593"/>
        <a:ext cx="6176094" cy="1090434"/>
      </dsp:txXfrm>
    </dsp:sp>
    <dsp:sp modelId="{68F33DDD-0BF0-49AD-86D6-44A647F15CCF}">
      <dsp:nvSpPr>
        <dsp:cNvPr id="0" name=""/>
        <dsp:cNvSpPr/>
      </dsp:nvSpPr>
      <dsp:spPr>
        <a:xfrm>
          <a:off x="0" y="1586082"/>
          <a:ext cx="3507234" cy="15105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100000"/>
            </a:lnSpc>
            <a:spcBef>
              <a:spcPct val="0"/>
            </a:spcBef>
            <a:spcAft>
              <a:spcPct val="35000"/>
            </a:spcAft>
            <a:buNone/>
          </a:pPr>
          <a:r>
            <a:rPr lang="en-GB" sz="4600" b="1" kern="1200"/>
            <a:t>Faith:</a:t>
          </a:r>
          <a:endParaRPr lang="en-US" sz="4600" kern="1200"/>
        </a:p>
      </dsp:txBody>
      <dsp:txXfrm>
        <a:off x="73737" y="1659819"/>
        <a:ext cx="3359760" cy="136304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3508"/>
          </a:xfrm>
          <a:prstGeom prst="rect">
            <a:avLst/>
          </a:prstGeom>
        </p:spPr>
        <p:txBody>
          <a:bodyPr vert="horz" lIns="94650" tIns="47325" rIns="94650" bIns="47325" rtlCol="0"/>
          <a:lstStyle>
            <a:lvl1pPr algn="l">
              <a:defRPr sz="1200"/>
            </a:lvl1pPr>
          </a:lstStyle>
          <a:p>
            <a:endParaRPr lang="en-GB"/>
          </a:p>
        </p:txBody>
      </p:sp>
      <p:sp>
        <p:nvSpPr>
          <p:cNvPr id="3" name="Date Placeholder 2"/>
          <p:cNvSpPr>
            <a:spLocks noGrp="1"/>
          </p:cNvSpPr>
          <p:nvPr>
            <p:ph type="dt" idx="1"/>
          </p:nvPr>
        </p:nvSpPr>
        <p:spPr>
          <a:xfrm>
            <a:off x="4021295" y="0"/>
            <a:ext cx="3076363" cy="513508"/>
          </a:xfrm>
          <a:prstGeom prst="rect">
            <a:avLst/>
          </a:prstGeom>
        </p:spPr>
        <p:txBody>
          <a:bodyPr vert="horz" lIns="94650" tIns="47325" rIns="94650" bIns="47325" rtlCol="0"/>
          <a:lstStyle>
            <a:lvl1pPr algn="r">
              <a:defRPr sz="1200"/>
            </a:lvl1pPr>
          </a:lstStyle>
          <a:p>
            <a:fld id="{F7FED21E-5084-4E0E-B1E6-8D25AEFF656F}" type="datetimeFigureOut">
              <a:rPr lang="en-GB" smtClean="0"/>
              <a:t>02/11/2019</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50" tIns="47325" rIns="94650" bIns="47325" rtlCol="0" anchor="ctr"/>
          <a:lstStyle/>
          <a:p>
            <a:endParaRPr lang="en-GB"/>
          </a:p>
        </p:txBody>
      </p:sp>
      <p:sp>
        <p:nvSpPr>
          <p:cNvPr id="5" name="Notes Placeholder 4"/>
          <p:cNvSpPr>
            <a:spLocks noGrp="1"/>
          </p:cNvSpPr>
          <p:nvPr>
            <p:ph type="body" sz="quarter" idx="3"/>
          </p:nvPr>
        </p:nvSpPr>
        <p:spPr>
          <a:xfrm>
            <a:off x="709930" y="4925408"/>
            <a:ext cx="5679440" cy="4029878"/>
          </a:xfrm>
          <a:prstGeom prst="rect">
            <a:avLst/>
          </a:prstGeom>
        </p:spPr>
        <p:txBody>
          <a:bodyPr vert="horz" lIns="94650" tIns="47325" rIns="94650" bIns="47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9"/>
            <a:ext cx="3076363" cy="513507"/>
          </a:xfrm>
          <a:prstGeom prst="rect">
            <a:avLst/>
          </a:prstGeom>
        </p:spPr>
        <p:txBody>
          <a:bodyPr vert="horz" lIns="94650" tIns="47325" rIns="94650" bIns="47325"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9"/>
            <a:ext cx="3076363" cy="513507"/>
          </a:xfrm>
          <a:prstGeom prst="rect">
            <a:avLst/>
          </a:prstGeom>
        </p:spPr>
        <p:txBody>
          <a:bodyPr vert="horz" lIns="94650" tIns="47325" rIns="94650" bIns="473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a:t>
            </a:fld>
            <a:endParaRPr lang="en-GB"/>
          </a:p>
        </p:txBody>
      </p:sp>
    </p:spTree>
    <p:extLst>
      <p:ext uri="{BB962C8B-B14F-4D97-AF65-F5344CB8AC3E}">
        <p14:creationId xmlns:p14="http://schemas.microsoft.com/office/powerpoint/2010/main" val="42009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1989 the UNCRC recognised both religion and spirituality, made provision for both within the convention, and saw both as a right</a:t>
            </a:r>
          </a:p>
          <a:p>
            <a:endParaRPr lang="en-GB" dirty="0"/>
          </a:p>
          <a:p>
            <a:r>
              <a:rPr lang="en-GB" dirty="0"/>
              <a:t>RELIGION – a matter of mind, choice</a:t>
            </a:r>
          </a:p>
          <a:p>
            <a:r>
              <a:rPr lang="en-GB" dirty="0"/>
              <a:t>SPIRITUALITY – important for healthy development</a:t>
            </a:r>
          </a:p>
          <a:p>
            <a:r>
              <a:rPr lang="en-GB" dirty="0"/>
              <a:t>Articles 14, 29 &amp; 30 are concerned with religious rights</a:t>
            </a:r>
          </a:p>
          <a:p>
            <a:r>
              <a:rPr lang="en-GB" dirty="0"/>
              <a:t>Articles 17, 27 &amp; 32 are concerned with spirituality</a:t>
            </a:r>
          </a:p>
          <a:p>
            <a:r>
              <a:rPr lang="en-GB" dirty="0"/>
              <a:t>Article 14 States Parties shall respect the right of the child to freedom of thought, conscience and religion</a:t>
            </a:r>
          </a:p>
          <a:p>
            <a:r>
              <a:rPr lang="en-GB" dirty="0"/>
              <a:t>Article 17 States Parties recognize the important function performed by the mass media and shall ensure that the child has access to information and material from a diversity of national and international sources, especially those aimed at the promotion of his or her social, spiritual and moral well-being and physical and mental health. </a:t>
            </a:r>
          </a:p>
          <a:p>
            <a:r>
              <a:rPr lang="en-GB" dirty="0"/>
              <a:t>Article 27 1. States Parties recognize the right of every child to a standard of living adequate for the child’s physical, mental, spiritual, moral and social development.</a:t>
            </a:r>
          </a:p>
          <a:p>
            <a:r>
              <a:rPr lang="en-GB" dirty="0"/>
              <a:t>Article 29 (d) The preparation of the child for responsible life in a free society, in the spirit of understanding, peace, tolerance, equality of sexes, and friendship among all peoples, ethnic, national and religious groups and persons of indigenous origin; </a:t>
            </a:r>
          </a:p>
          <a:p>
            <a:r>
              <a:rPr lang="en-GB" dirty="0"/>
              <a:t>Article 30 In those States in which ethnic, religious or linguistic minorities or persons of indigenous origin exist, a child belonging to such a minority or who is indigenous shall not be denied the right, in community with other members of his or her group, to enjoy his or her own culture, to profess and practise his or her own religion, or to use his or her own language.</a:t>
            </a:r>
          </a:p>
          <a:p>
            <a:r>
              <a:rPr lang="en-GB" dirty="0"/>
              <a:t>Article 32 States Parties recognize the right of the child to be protected from economic exploitation and from performing any work that is likely to be hazardous or to interfere with the child’s education, or to be harmful to the child’s health or physical, mental, spiritual, moral or social development.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00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28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hard to pin down!! And very difficult to define – so much so that most people have their own understanding or working definition.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754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GB" dirty="0"/>
              <a:t>Barrett highlights the need to help children and young people develop a framework for thinking about or supporting their spirituality.</a:t>
            </a:r>
          </a:p>
          <a:p>
            <a:r>
              <a:rPr lang="en-GB" dirty="0"/>
              <a:t>A spiritual framework or belief system which helps them tackle the existential questions of humanity.</a:t>
            </a:r>
          </a:p>
          <a:p>
            <a:r>
              <a:rPr lang="en-GB" dirty="0"/>
              <a:t>Into adolescence – where is the safe space for this to happen? If we are thinking of fullness of life, that HAS to include more than just academic success. Wisdom, ability to think, reason. Turing House – Philosophy Club.</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C41E3D-33DD-4839-B4FD-C6ED99C30A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5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Exercise forgiveness if it doesn’t work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23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36</a:t>
            </a:fld>
            <a:endParaRPr lang="en-GB"/>
          </a:p>
        </p:txBody>
      </p:sp>
    </p:spTree>
    <p:extLst>
      <p:ext uri="{BB962C8B-B14F-4D97-AF65-F5344CB8AC3E}">
        <p14:creationId xmlns:p14="http://schemas.microsoft.com/office/powerpoint/2010/main" val="258949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37</a:t>
            </a:fld>
            <a:endParaRPr lang="en-GB"/>
          </a:p>
        </p:txBody>
      </p:sp>
    </p:spTree>
    <p:extLst>
      <p:ext uri="{BB962C8B-B14F-4D97-AF65-F5344CB8AC3E}">
        <p14:creationId xmlns:p14="http://schemas.microsoft.com/office/powerpoint/2010/main" val="86188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a:t>
            </a:fld>
            <a:endParaRPr lang="en-GB"/>
          </a:p>
        </p:txBody>
      </p:sp>
    </p:spTree>
    <p:extLst>
      <p:ext uri="{BB962C8B-B14F-4D97-AF65-F5344CB8AC3E}">
        <p14:creationId xmlns:p14="http://schemas.microsoft.com/office/powerpoint/2010/main" val="3349347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5</a:t>
            </a:fld>
            <a:endParaRPr lang="en-GB"/>
          </a:p>
        </p:txBody>
      </p:sp>
    </p:spTree>
    <p:extLst>
      <p:ext uri="{BB962C8B-B14F-4D97-AF65-F5344CB8AC3E}">
        <p14:creationId xmlns:p14="http://schemas.microsoft.com/office/powerpoint/2010/main" val="91330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6</a:t>
            </a:fld>
            <a:endParaRPr lang="en-GB"/>
          </a:p>
        </p:txBody>
      </p:sp>
    </p:spTree>
    <p:extLst>
      <p:ext uri="{BB962C8B-B14F-4D97-AF65-F5344CB8AC3E}">
        <p14:creationId xmlns:p14="http://schemas.microsoft.com/office/powerpoint/2010/main" val="196406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diving into the GF intersections, giving people the chance to think about the 3 areas, and their respective challenges and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Showing the USP of GF approach – i.e. what happens in the intersections…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611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6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very simple distinctions.</a:t>
            </a:r>
          </a:p>
          <a:p>
            <a:r>
              <a:rPr lang="en-GB" dirty="0"/>
              <a:t>There are as many definitions as there are people in the room – and more!</a:t>
            </a:r>
          </a:p>
          <a:p>
            <a:r>
              <a:rPr lang="en-GB" dirty="0"/>
              <a:t>Some people cannot separate out spirituality and faith or religion. But as responsible educators we need to respect the distinction.</a:t>
            </a:r>
          </a:p>
          <a:p>
            <a:r>
              <a:rPr lang="en-GB" dirty="0"/>
              <a:t>Although spirituality may be a human attribute which all have, faith is the response to that.</a:t>
            </a:r>
          </a:p>
          <a:p>
            <a:r>
              <a:rPr lang="en-GB" dirty="0"/>
              <a:t>I think this helps schools which are anxious about accusations of proselytising understand that creating space for the spiritual is different to the space for Collective Worship where faith is embraced.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1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FEAAB3-F942-472B-84A2-8A7F2B604881}" type="datetimeFigureOut">
              <a:rPr lang="en-GB" smtClean="0"/>
              <a:t>02/11/2019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34488237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8" y="5867132"/>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87404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9FDE-B7D3-4CA4-869E-AEE9442A45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7BF8F8-28AE-4AF7-8EA1-033F8CC7C58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BB26F3-94C5-4EB7-AE0B-62200AFE3AD2}"/>
              </a:ext>
            </a:extLst>
          </p:cNvPr>
          <p:cNvSpPr>
            <a:spLocks noGrp="1"/>
          </p:cNvSpPr>
          <p:nvPr>
            <p:ph type="dt" sz="half" idx="10"/>
          </p:nvPr>
        </p:nvSpPr>
        <p:spPr/>
        <p:txBody>
          <a:bodyPr/>
          <a:lstStyle/>
          <a:p>
            <a:fld id="{5CEAEDBA-C811-4B14-8BEC-9C5510E53813}" type="datetimeFigureOut">
              <a:rPr lang="en-GB" smtClean="0"/>
              <a:t>30/10/2019</a:t>
            </a:fld>
            <a:endParaRPr lang="en-GB"/>
          </a:p>
        </p:txBody>
      </p:sp>
      <p:sp>
        <p:nvSpPr>
          <p:cNvPr id="5" name="Footer Placeholder 4">
            <a:extLst>
              <a:ext uri="{FF2B5EF4-FFF2-40B4-BE49-F238E27FC236}">
                <a16:creationId xmlns:a16="http://schemas.microsoft.com/office/drawing/2014/main" id="{097E7165-CA19-4C3F-AA43-A3D488470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561790-5C0D-423B-A35D-5EA33D124A1B}"/>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3962850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69713984"/>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55773803"/>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40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8A062-C336-46B0-BC89-4A7DB85C1297}"/>
              </a:ext>
            </a:extLst>
          </p:cNvPr>
          <p:cNvPicPr>
            <a:picLocks noChangeAspect="1"/>
          </p:cNvPicPr>
          <p:nvPr/>
        </p:nvPicPr>
        <p:blipFill>
          <a:blip r:embed="rId2"/>
          <a:stretch>
            <a:fillRect/>
          </a:stretch>
        </p:blipFill>
        <p:spPr>
          <a:xfrm>
            <a:off x="3971515" y="156873"/>
            <a:ext cx="6490130" cy="5289410"/>
          </a:xfrm>
          <a:prstGeom prst="rect">
            <a:avLst/>
          </a:prstGeom>
        </p:spPr>
      </p:pic>
      <p:sp>
        <p:nvSpPr>
          <p:cNvPr id="5" name="TextBox 4">
            <a:extLst>
              <a:ext uri="{FF2B5EF4-FFF2-40B4-BE49-F238E27FC236}">
                <a16:creationId xmlns:a16="http://schemas.microsoft.com/office/drawing/2014/main" id="{DE180C65-289E-4780-B939-255260A19994}"/>
              </a:ext>
            </a:extLst>
          </p:cNvPr>
          <p:cNvSpPr txBox="1"/>
          <p:nvPr/>
        </p:nvSpPr>
        <p:spPr>
          <a:xfrm>
            <a:off x="375540" y="324668"/>
            <a:ext cx="2514504" cy="3046988"/>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914377"/>
            <a:r>
              <a:rPr lang="en-GB" sz="3200" dirty="0">
                <a:solidFill>
                  <a:prstClr val="white"/>
                </a:solidFill>
                <a:latin typeface="Gill Sans MT" panose="020B0502020104020203" pitchFamily="34" charset="0"/>
              </a:rPr>
              <a:t>Growing Faith </a:t>
            </a:r>
            <a:r>
              <a:rPr lang="en-GB" sz="3200" i="1" dirty="0">
                <a:solidFill>
                  <a:prstClr val="white"/>
                </a:solidFill>
                <a:latin typeface="Gill Sans MT" panose="020B0502020104020203" pitchFamily="34" charset="0"/>
              </a:rPr>
              <a:t>‘separately’ </a:t>
            </a:r>
            <a:r>
              <a:rPr lang="en-GB" sz="3200" dirty="0">
                <a:solidFill>
                  <a:prstClr val="white"/>
                </a:solidFill>
                <a:latin typeface="Gill Sans MT" panose="020B0502020104020203" pitchFamily="34" charset="0"/>
              </a:rPr>
              <a:t>in Schools, Churches and Households</a:t>
            </a:r>
          </a:p>
        </p:txBody>
      </p:sp>
    </p:spTree>
    <p:extLst>
      <p:ext uri="{BB962C8B-B14F-4D97-AF65-F5344CB8AC3E}">
        <p14:creationId xmlns:p14="http://schemas.microsoft.com/office/powerpoint/2010/main" val="58834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3FC173-4CD4-465E-B5A5-17A5E8F5A064}"/>
              </a:ext>
            </a:extLst>
          </p:cNvPr>
          <p:cNvPicPr/>
          <p:nvPr/>
        </p:nvPicPr>
        <p:blipFill rotWithShape="1">
          <a:blip r:embed="rId3"/>
          <a:srcRect l="23190" t="30484" r="27464" b="18888"/>
          <a:stretch/>
        </p:blipFill>
        <p:spPr>
          <a:xfrm>
            <a:off x="7632166" y="1701511"/>
            <a:ext cx="4367598" cy="3194221"/>
          </a:xfrm>
          <a:prstGeom prst="rect">
            <a:avLst/>
          </a:prstGeom>
        </p:spPr>
      </p:pic>
      <p:sp>
        <p:nvSpPr>
          <p:cNvPr id="5" name="Rectangle 4">
            <a:extLst>
              <a:ext uri="{FF2B5EF4-FFF2-40B4-BE49-F238E27FC236}">
                <a16:creationId xmlns:a16="http://schemas.microsoft.com/office/drawing/2014/main" id="{E9A0C118-415F-4750-B1EA-0936CD127504}"/>
              </a:ext>
            </a:extLst>
          </p:cNvPr>
          <p:cNvSpPr/>
          <p:nvPr/>
        </p:nvSpPr>
        <p:spPr>
          <a:xfrm>
            <a:off x="366648" y="142522"/>
            <a:ext cx="7265517" cy="5820055"/>
          </a:xfrm>
          <a:prstGeom prst="rect">
            <a:avLst/>
          </a:prstGeom>
        </p:spPr>
        <p:txBody>
          <a:bodyPr wrap="square">
            <a:spAutoFit/>
          </a:bodyPr>
          <a:lstStyle/>
          <a:p>
            <a:pPr defTabSz="914377">
              <a:lnSpc>
                <a:spcPct val="90000"/>
              </a:lnSpc>
              <a:spcAft>
                <a:spcPts val="600"/>
              </a:spcAft>
            </a:pPr>
            <a:r>
              <a:rPr lang="en-US" sz="3200" b="1" dirty="0">
                <a:solidFill>
                  <a:prstClr val="black"/>
                </a:solidFill>
                <a:latin typeface="Gill Sans MT" panose="020B0502020104020203" pitchFamily="34" charset="0"/>
              </a:rPr>
              <a:t>Questions for discussion</a:t>
            </a:r>
          </a:p>
          <a:p>
            <a:pPr indent="-228594" defTabSz="914377">
              <a:lnSpc>
                <a:spcPct val="90000"/>
              </a:lnSpc>
              <a:spcAft>
                <a:spcPts val="600"/>
              </a:spcAft>
              <a:buFont typeface="Arial" panose="020B0604020202020204" pitchFamily="34" charset="0"/>
              <a:buChar char="•"/>
            </a:pPr>
            <a:endParaRPr lang="en-US" dirty="0">
              <a:solidFill>
                <a:prstClr val="black"/>
              </a:solidFill>
              <a:latin typeface="Gill Sans MT" panose="020B0502020104020203" pitchFamily="34" charset="0"/>
            </a:endParaRPr>
          </a:p>
          <a:p>
            <a:pPr indent="-228594" defTabSz="914377">
              <a:lnSpc>
                <a:spcPct val="90000"/>
              </a:lnSpc>
              <a:spcAft>
                <a:spcPts val="600"/>
              </a:spcAft>
              <a:buFont typeface="Arial" panose="020B0604020202020204" pitchFamily="34" charset="0"/>
              <a:buChar char="•"/>
            </a:pPr>
            <a:r>
              <a:rPr lang="en-US" sz="2200" dirty="0">
                <a:solidFill>
                  <a:prstClr val="black"/>
                </a:solidFill>
                <a:latin typeface="Gill Sans MT" panose="020B0502020104020203" pitchFamily="34" charset="0"/>
              </a:rPr>
              <a:t>What is already going on these spaces that is specifically around Growing Faith?</a:t>
            </a:r>
          </a:p>
          <a:p>
            <a:pPr indent="-228594" defTabSz="914377">
              <a:lnSpc>
                <a:spcPct val="90000"/>
              </a:lnSpc>
              <a:spcAft>
                <a:spcPts val="600"/>
              </a:spcAft>
              <a:buFont typeface="Arial" panose="020B0604020202020204" pitchFamily="34" charset="0"/>
              <a:buChar char="•"/>
            </a:pPr>
            <a:endParaRPr lang="en-US" sz="2200" dirty="0">
              <a:solidFill>
                <a:prstClr val="black"/>
              </a:solidFill>
              <a:latin typeface="Gill Sans MT" panose="020B0502020104020203" pitchFamily="34" charset="0"/>
            </a:endParaRPr>
          </a:p>
          <a:p>
            <a:pPr indent="-228594" defTabSz="914377">
              <a:lnSpc>
                <a:spcPct val="90000"/>
              </a:lnSpc>
              <a:spcAft>
                <a:spcPts val="600"/>
              </a:spcAft>
              <a:buFont typeface="Arial" panose="020B0604020202020204" pitchFamily="34" charset="0"/>
              <a:buChar char="•"/>
            </a:pPr>
            <a:r>
              <a:rPr lang="en-US" sz="2200" dirty="0">
                <a:solidFill>
                  <a:prstClr val="black"/>
                </a:solidFill>
                <a:latin typeface="Gill Sans MT" panose="020B0502020104020203" pitchFamily="34" charset="0"/>
              </a:rPr>
              <a:t>What are the other pressures/values of each of these spaces?</a:t>
            </a:r>
          </a:p>
          <a:p>
            <a:pPr indent="-228594" defTabSz="914377">
              <a:lnSpc>
                <a:spcPct val="90000"/>
              </a:lnSpc>
              <a:spcAft>
                <a:spcPts val="600"/>
              </a:spcAft>
              <a:buFont typeface="Arial" panose="020B0604020202020204" pitchFamily="34" charset="0"/>
              <a:buChar char="•"/>
            </a:pPr>
            <a:endParaRPr lang="en-US" sz="2200" dirty="0">
              <a:solidFill>
                <a:prstClr val="black"/>
              </a:solidFill>
              <a:latin typeface="Gill Sans MT" panose="020B0502020104020203" pitchFamily="34" charset="0"/>
            </a:endParaRPr>
          </a:p>
          <a:p>
            <a:pPr indent="-228594" defTabSz="914377">
              <a:lnSpc>
                <a:spcPct val="90000"/>
              </a:lnSpc>
              <a:spcAft>
                <a:spcPts val="600"/>
              </a:spcAft>
              <a:buFont typeface="Arial" panose="020B0604020202020204" pitchFamily="34" charset="0"/>
              <a:buChar char="•"/>
            </a:pPr>
            <a:r>
              <a:rPr lang="en-US" sz="2200" dirty="0">
                <a:solidFill>
                  <a:prstClr val="black"/>
                </a:solidFill>
                <a:latin typeface="Gill Sans MT" panose="020B0502020104020203" pitchFamily="34" charset="0"/>
              </a:rPr>
              <a:t>What might the development needs be in each of these spaces?</a:t>
            </a:r>
          </a:p>
          <a:p>
            <a:pPr indent="-228594" defTabSz="914377">
              <a:lnSpc>
                <a:spcPct val="90000"/>
              </a:lnSpc>
              <a:spcAft>
                <a:spcPts val="600"/>
              </a:spcAft>
              <a:buFont typeface="Arial" panose="020B0604020202020204" pitchFamily="34" charset="0"/>
              <a:buChar char="•"/>
            </a:pPr>
            <a:endParaRPr lang="en-US" sz="2200" dirty="0">
              <a:solidFill>
                <a:prstClr val="black"/>
              </a:solidFill>
              <a:latin typeface="Gill Sans MT" panose="020B0502020104020203" pitchFamily="34" charset="0"/>
            </a:endParaRPr>
          </a:p>
          <a:p>
            <a:pPr indent="-228594" defTabSz="914377">
              <a:lnSpc>
                <a:spcPct val="90000"/>
              </a:lnSpc>
              <a:spcAft>
                <a:spcPts val="600"/>
              </a:spcAft>
              <a:buFont typeface="Arial" panose="020B0604020202020204" pitchFamily="34" charset="0"/>
              <a:buChar char="•"/>
            </a:pPr>
            <a:r>
              <a:rPr lang="en-US" sz="2200" dirty="0">
                <a:solidFill>
                  <a:prstClr val="black"/>
                </a:solidFill>
                <a:latin typeface="Gill Sans MT" panose="020B0502020104020203" pitchFamily="34" charset="0"/>
              </a:rPr>
              <a:t>What are the other cultural influencers of young people, and which are the loudest voices?</a:t>
            </a:r>
          </a:p>
          <a:p>
            <a:pPr indent="-228594" defTabSz="914377">
              <a:lnSpc>
                <a:spcPct val="90000"/>
              </a:lnSpc>
              <a:spcAft>
                <a:spcPts val="600"/>
              </a:spcAft>
              <a:buFont typeface="Arial" panose="020B0604020202020204" pitchFamily="34" charset="0"/>
              <a:buChar char="•"/>
            </a:pPr>
            <a:endParaRPr lang="en-US" sz="2200" dirty="0">
              <a:solidFill>
                <a:prstClr val="black"/>
              </a:solidFill>
              <a:latin typeface="Gill Sans MT" panose="020B0502020104020203" pitchFamily="34" charset="0"/>
            </a:endParaRPr>
          </a:p>
          <a:p>
            <a:pPr indent="-228594" defTabSz="914377">
              <a:lnSpc>
                <a:spcPct val="90000"/>
              </a:lnSpc>
              <a:spcAft>
                <a:spcPts val="600"/>
              </a:spcAft>
              <a:buFont typeface="Arial" panose="020B0604020202020204" pitchFamily="34" charset="0"/>
              <a:buChar char="•"/>
            </a:pPr>
            <a:r>
              <a:rPr lang="en-US" sz="2200" dirty="0">
                <a:solidFill>
                  <a:prstClr val="black"/>
                </a:solidFill>
                <a:latin typeface="Gill Sans MT" panose="020B0502020104020203" pitchFamily="34" charset="0"/>
              </a:rPr>
              <a:t>Is this an equal relationship? Or is any one of these served </a:t>
            </a:r>
            <a:r>
              <a:rPr lang="en-US" sz="2200" i="1" dirty="0">
                <a:solidFill>
                  <a:prstClr val="black"/>
                </a:solidFill>
                <a:latin typeface="Gill Sans MT" panose="020B0502020104020203" pitchFamily="34" charset="0"/>
              </a:rPr>
              <a:t>most </a:t>
            </a:r>
            <a:r>
              <a:rPr lang="en-US" sz="2200" dirty="0">
                <a:solidFill>
                  <a:prstClr val="black"/>
                </a:solidFill>
                <a:latin typeface="Gill Sans MT" panose="020B0502020104020203" pitchFamily="34" charset="0"/>
              </a:rPr>
              <a:t>by Growing Faith? </a:t>
            </a:r>
          </a:p>
        </p:txBody>
      </p:sp>
      <p:pic>
        <p:nvPicPr>
          <p:cNvPr id="6" name="Picture 5" descr="C:\Users\andy.wolfe\AppData\Local\Microsoft\Windows\INetCache\Content.MSO\D5617DE5.tmp">
            <a:hlinkClick r:id="rId4" tgtFrame="_blank"/>
            <a:extLst>
              <a:ext uri="{FF2B5EF4-FFF2-40B4-BE49-F238E27FC236}">
                <a16:creationId xmlns:a16="http://schemas.microsoft.com/office/drawing/2014/main" id="{9B2873C4-5300-45F3-A16B-B291E6FD741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508671" y="230188"/>
            <a:ext cx="2463800" cy="741045"/>
          </a:xfrm>
          <a:prstGeom prst="rect">
            <a:avLst/>
          </a:prstGeom>
          <a:noFill/>
          <a:ln>
            <a:noFill/>
          </a:ln>
        </p:spPr>
      </p:pic>
    </p:spTree>
    <p:extLst>
      <p:ext uri="{BB962C8B-B14F-4D97-AF65-F5344CB8AC3E}">
        <p14:creationId xmlns:p14="http://schemas.microsoft.com/office/powerpoint/2010/main" val="153763377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7399A8E0-1524-49EC-A733-8FE83B289838}"/>
              </a:ext>
            </a:extLst>
          </p:cNvPr>
          <p:cNvGraphicFramePr/>
          <p:nvPr>
            <p:extLst>
              <p:ext uri="{D42A27DB-BD31-4B8C-83A1-F6EECF244321}">
                <p14:modId xmlns:p14="http://schemas.microsoft.com/office/powerpoint/2010/main" val="1998488689"/>
              </p:ext>
            </p:extLst>
          </p:nvPr>
        </p:nvGraphicFramePr>
        <p:xfrm>
          <a:off x="1986564" y="22655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C925500-F96B-4B5C-B899-70C79C703B5B}"/>
              </a:ext>
            </a:extLst>
          </p:cNvPr>
          <p:cNvSpPr txBox="1"/>
          <p:nvPr/>
        </p:nvSpPr>
        <p:spPr>
          <a:xfrm>
            <a:off x="8708420" y="880623"/>
            <a:ext cx="3346704" cy="923330"/>
          </a:xfrm>
          <a:prstGeom prst="rect">
            <a:avLst/>
          </a:prstGeom>
          <a:noFill/>
        </p:spPr>
        <p:txBody>
          <a:bodyPr wrap="square" rtlCol="0">
            <a:spAutoFit/>
          </a:bodyPr>
          <a:lstStyle/>
          <a:p>
            <a:pPr algn="ctr" defTabSz="914377"/>
            <a:r>
              <a:rPr lang="en-GB" dirty="0">
                <a:solidFill>
                  <a:prstClr val="black"/>
                </a:solidFill>
                <a:latin typeface="Gill Sans MT" panose="020B0502020104020203" pitchFamily="34" charset="0"/>
              </a:rPr>
              <a:t>Our primary focus for Growing Faith is the intersection between 2 or more of the elements</a:t>
            </a:r>
          </a:p>
        </p:txBody>
      </p:sp>
      <p:sp>
        <p:nvSpPr>
          <p:cNvPr id="14" name="TextBox 13">
            <a:extLst>
              <a:ext uri="{FF2B5EF4-FFF2-40B4-BE49-F238E27FC236}">
                <a16:creationId xmlns:a16="http://schemas.microsoft.com/office/drawing/2014/main" id="{06756B70-3D05-46B7-9F43-2CA7E5698009}"/>
              </a:ext>
            </a:extLst>
          </p:cNvPr>
          <p:cNvSpPr txBox="1"/>
          <p:nvPr/>
        </p:nvSpPr>
        <p:spPr>
          <a:xfrm>
            <a:off x="9025732" y="2281768"/>
            <a:ext cx="3040067" cy="1477328"/>
          </a:xfrm>
          <a:prstGeom prst="rect">
            <a:avLst/>
          </a:prstGeom>
          <a:noFill/>
        </p:spPr>
        <p:txBody>
          <a:bodyPr wrap="square" rtlCol="0">
            <a:spAutoFit/>
          </a:bodyPr>
          <a:lstStyle/>
          <a:p>
            <a:pPr algn="ctr" defTabSz="914377"/>
            <a:r>
              <a:rPr lang="en-GB" dirty="0">
                <a:solidFill>
                  <a:prstClr val="black"/>
                </a:solidFill>
                <a:latin typeface="Gill Sans MT" panose="020B0502020104020203" pitchFamily="34" charset="0"/>
              </a:rPr>
              <a:t>Our understanding of young people’s faith development is that it much more likely to happen, and be sustained if it happens in the intersection</a:t>
            </a:r>
          </a:p>
        </p:txBody>
      </p:sp>
      <p:cxnSp>
        <p:nvCxnSpPr>
          <p:cNvPr id="20" name="Straight Arrow Connector 19">
            <a:extLst>
              <a:ext uri="{FF2B5EF4-FFF2-40B4-BE49-F238E27FC236}">
                <a16:creationId xmlns:a16="http://schemas.microsoft.com/office/drawing/2014/main" id="{087C0B93-D7C5-44D5-8D70-0A8EAEE27E05}"/>
              </a:ext>
            </a:extLst>
          </p:cNvPr>
          <p:cNvCxnSpPr>
            <a:cxnSpLocks/>
          </p:cNvCxnSpPr>
          <p:nvPr/>
        </p:nvCxnSpPr>
        <p:spPr>
          <a:xfrm flipH="1">
            <a:off x="4989353" y="1552573"/>
            <a:ext cx="3990340" cy="108039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844B8A-F344-41F4-A602-5A9914CE26AA}"/>
              </a:ext>
            </a:extLst>
          </p:cNvPr>
          <p:cNvCxnSpPr>
            <a:cxnSpLocks/>
          </p:cNvCxnSpPr>
          <p:nvPr/>
        </p:nvCxnSpPr>
        <p:spPr>
          <a:xfrm flipH="1">
            <a:off x="6050564" y="2632970"/>
            <a:ext cx="2889504" cy="167943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FCA90A-22C3-42EB-A79F-0EDC9335DEC5}"/>
              </a:ext>
            </a:extLst>
          </p:cNvPr>
          <p:cNvCxnSpPr>
            <a:cxnSpLocks/>
          </p:cNvCxnSpPr>
          <p:nvPr/>
        </p:nvCxnSpPr>
        <p:spPr>
          <a:xfrm flipH="1">
            <a:off x="6836950" y="1708697"/>
            <a:ext cx="2142743" cy="96325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AD1EC30-F82C-4744-A964-34BFEA2505E5}"/>
              </a:ext>
            </a:extLst>
          </p:cNvPr>
          <p:cNvCxnSpPr>
            <a:cxnSpLocks/>
          </p:cNvCxnSpPr>
          <p:nvPr/>
        </p:nvCxnSpPr>
        <p:spPr>
          <a:xfrm flipH="1">
            <a:off x="6050566" y="2417465"/>
            <a:ext cx="3019600" cy="82615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33CB62-4DB2-4B2B-87DE-9CB8184A5219}"/>
              </a:ext>
            </a:extLst>
          </p:cNvPr>
          <p:cNvSpPr txBox="1"/>
          <p:nvPr/>
        </p:nvSpPr>
        <p:spPr>
          <a:xfrm>
            <a:off x="302908" y="663139"/>
            <a:ext cx="3730171" cy="1754326"/>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914377"/>
            <a:r>
              <a:rPr lang="en-GB" sz="3600" dirty="0">
                <a:solidFill>
                  <a:prstClr val="white"/>
                </a:solidFill>
                <a:latin typeface="Gill Sans MT" panose="020B0502020104020203" pitchFamily="34" charset="0"/>
              </a:rPr>
              <a:t>The </a:t>
            </a:r>
          </a:p>
          <a:p>
            <a:pPr algn="ctr" defTabSz="914377"/>
            <a:r>
              <a:rPr lang="en-GB" sz="3600" i="1" dirty="0">
                <a:solidFill>
                  <a:prstClr val="white"/>
                </a:solidFill>
                <a:latin typeface="Gill Sans MT" panose="020B0502020104020203" pitchFamily="34" charset="0"/>
              </a:rPr>
              <a:t>Growing Faith</a:t>
            </a:r>
            <a:r>
              <a:rPr lang="en-GB" sz="3600" dirty="0">
                <a:solidFill>
                  <a:prstClr val="white"/>
                </a:solidFill>
                <a:latin typeface="Gill Sans MT" panose="020B0502020104020203" pitchFamily="34" charset="0"/>
              </a:rPr>
              <a:t> Intersection</a:t>
            </a:r>
          </a:p>
        </p:txBody>
      </p:sp>
    </p:spTree>
    <p:extLst>
      <p:ext uri="{BB962C8B-B14F-4D97-AF65-F5344CB8AC3E}">
        <p14:creationId xmlns:p14="http://schemas.microsoft.com/office/powerpoint/2010/main" val="199229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397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FACCD-22C9-49CE-A1BE-EEDB2DFC5248}"/>
              </a:ext>
            </a:extLst>
          </p:cNvPr>
          <p:cNvPicPr>
            <a:picLocks noChangeAspect="1"/>
          </p:cNvPicPr>
          <p:nvPr/>
        </p:nvPicPr>
        <p:blipFill>
          <a:blip r:embed="rId2"/>
          <a:stretch>
            <a:fillRect/>
          </a:stretch>
        </p:blipFill>
        <p:spPr>
          <a:xfrm>
            <a:off x="553283" y="461536"/>
            <a:ext cx="7022277" cy="5155492"/>
          </a:xfrm>
          <a:prstGeom prst="rect">
            <a:avLst/>
          </a:prstGeom>
        </p:spPr>
      </p:pic>
      <p:pic>
        <p:nvPicPr>
          <p:cNvPr id="4" name="Picture 3" descr="A close up of a dog&#10;&#10;Description automatically generated">
            <a:extLst>
              <a:ext uri="{FF2B5EF4-FFF2-40B4-BE49-F238E27FC236}">
                <a16:creationId xmlns:a16="http://schemas.microsoft.com/office/drawing/2014/main" id="{7782C017-D13C-4283-9735-D3C62B5B6740}"/>
              </a:ext>
            </a:extLst>
          </p:cNvPr>
          <p:cNvPicPr>
            <a:picLocks noChangeAspect="1"/>
          </p:cNvPicPr>
          <p:nvPr/>
        </p:nvPicPr>
        <p:blipFill rotWithShape="1">
          <a:blip r:embed="rId3">
            <a:extLst>
              <a:ext uri="{28A0092B-C50C-407E-A947-70E740481C1C}">
                <a14:useLocalDpi xmlns:a14="http://schemas.microsoft.com/office/drawing/2010/main" val="0"/>
              </a:ext>
            </a:extLst>
          </a:blip>
          <a:srcRect l="17672" r="18860"/>
          <a:stretch/>
        </p:blipFill>
        <p:spPr>
          <a:xfrm>
            <a:off x="7675418" y="846246"/>
            <a:ext cx="3963299" cy="4163076"/>
          </a:xfrm>
          <a:prstGeom prst="rect">
            <a:avLst/>
          </a:prstGeom>
        </p:spPr>
      </p:pic>
    </p:spTree>
    <p:extLst>
      <p:ext uri="{BB962C8B-B14F-4D97-AF65-F5344CB8AC3E}">
        <p14:creationId xmlns:p14="http://schemas.microsoft.com/office/powerpoint/2010/main" val="58435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9398F-54B3-43CE-874E-039DA0BC865B}"/>
              </a:ext>
            </a:extLst>
          </p:cNvPr>
          <p:cNvPicPr>
            <a:picLocks noChangeAspect="1"/>
          </p:cNvPicPr>
          <p:nvPr/>
        </p:nvPicPr>
        <p:blipFill>
          <a:blip r:embed="rId2"/>
          <a:stretch>
            <a:fillRect/>
          </a:stretch>
        </p:blipFill>
        <p:spPr>
          <a:xfrm>
            <a:off x="-613038" y="185219"/>
            <a:ext cx="8126672" cy="5419814"/>
          </a:xfrm>
          <a:prstGeom prst="rect">
            <a:avLst/>
          </a:prstGeom>
        </p:spPr>
      </p:pic>
      <p:sp>
        <p:nvSpPr>
          <p:cNvPr id="5" name="TextBox 4">
            <a:extLst>
              <a:ext uri="{FF2B5EF4-FFF2-40B4-BE49-F238E27FC236}">
                <a16:creationId xmlns:a16="http://schemas.microsoft.com/office/drawing/2014/main" id="{CF462F33-A692-4DB5-871E-1422D994CAB3}"/>
              </a:ext>
            </a:extLst>
          </p:cNvPr>
          <p:cNvSpPr txBox="1"/>
          <p:nvPr/>
        </p:nvSpPr>
        <p:spPr>
          <a:xfrm>
            <a:off x="6696134" y="263636"/>
            <a:ext cx="5139950" cy="4832092"/>
          </a:xfrm>
          <a:prstGeom prst="rect">
            <a:avLst/>
          </a:prstGeom>
          <a:noFill/>
        </p:spPr>
        <p:txBody>
          <a:bodyPr wrap="square" rtlCol="0">
            <a:spAutoFit/>
          </a:bodyPr>
          <a:lstStyle/>
          <a:p>
            <a:r>
              <a:rPr lang="en-GB" sz="2800" b="1" dirty="0"/>
              <a:t>Discussion questions</a:t>
            </a:r>
          </a:p>
          <a:p>
            <a:r>
              <a:rPr lang="en-GB" sz="2800" dirty="0"/>
              <a:t>In which sphere(s)…</a:t>
            </a:r>
          </a:p>
          <a:p>
            <a:pPr marL="457200" indent="-457200">
              <a:buFont typeface="Arial" panose="020B0604020202020204" pitchFamily="34" charset="0"/>
              <a:buChar char="•"/>
            </a:pPr>
            <a:r>
              <a:rPr lang="en-GB" sz="2800" dirty="0"/>
              <a:t>are the </a:t>
            </a:r>
            <a:r>
              <a:rPr lang="en-GB" sz="2800" b="1" dirty="0"/>
              <a:t>relationships </a:t>
            </a:r>
            <a:r>
              <a:rPr lang="en-GB" sz="2800" dirty="0"/>
              <a:t>strongest and most diverse?</a:t>
            </a:r>
          </a:p>
          <a:p>
            <a:pPr marL="457200" indent="-457200">
              <a:buFont typeface="Arial" panose="020B0604020202020204" pitchFamily="34" charset="0"/>
              <a:buChar char="•"/>
            </a:pPr>
            <a:r>
              <a:rPr lang="en-GB" sz="2800" dirty="0"/>
              <a:t>do we support </a:t>
            </a:r>
            <a:r>
              <a:rPr lang="en-GB" sz="2800" b="1" dirty="0"/>
              <a:t>different speeds </a:t>
            </a:r>
            <a:r>
              <a:rPr lang="en-GB" sz="2800" dirty="0"/>
              <a:t>of spiritual growth?</a:t>
            </a:r>
          </a:p>
          <a:p>
            <a:pPr marL="457200" indent="-457200">
              <a:buFont typeface="Arial" panose="020B0604020202020204" pitchFamily="34" charset="0"/>
              <a:buChar char="•"/>
            </a:pPr>
            <a:r>
              <a:rPr lang="en-GB" sz="2800" dirty="0"/>
              <a:t>are there opportunities to serve and </a:t>
            </a:r>
            <a:r>
              <a:rPr lang="en-GB" sz="2800" b="1" dirty="0"/>
              <a:t>give</a:t>
            </a:r>
            <a:r>
              <a:rPr lang="en-GB" sz="2800" dirty="0"/>
              <a:t> to other parts of our community?</a:t>
            </a:r>
          </a:p>
          <a:p>
            <a:pPr marL="457200" indent="-457200">
              <a:buFont typeface="Arial" panose="020B0604020202020204" pitchFamily="34" charset="0"/>
              <a:buChar char="•"/>
            </a:pPr>
            <a:r>
              <a:rPr lang="en-GB" sz="2800" dirty="0"/>
              <a:t>is there something we need to </a:t>
            </a:r>
            <a:r>
              <a:rPr lang="en-GB" sz="2800" b="1" dirty="0"/>
              <a:t>stop </a:t>
            </a:r>
            <a:r>
              <a:rPr lang="en-GB" sz="2800" dirty="0"/>
              <a:t>doing?</a:t>
            </a:r>
          </a:p>
        </p:txBody>
      </p:sp>
    </p:spTree>
    <p:extLst>
      <p:ext uri="{BB962C8B-B14F-4D97-AF65-F5344CB8AC3E}">
        <p14:creationId xmlns:p14="http://schemas.microsoft.com/office/powerpoint/2010/main" val="2012687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09770686"/>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90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79138-69BE-4B85-B36B-033867E87127}"/>
              </a:ext>
            </a:extLst>
          </p:cNvPr>
          <p:cNvPicPr>
            <a:picLocks noChangeAspect="1"/>
          </p:cNvPicPr>
          <p:nvPr/>
        </p:nvPicPr>
        <p:blipFill>
          <a:blip r:embed="rId2"/>
          <a:stretch>
            <a:fillRect/>
          </a:stretch>
        </p:blipFill>
        <p:spPr>
          <a:xfrm>
            <a:off x="505476" y="391558"/>
            <a:ext cx="8148884" cy="4691597"/>
          </a:xfrm>
          <a:prstGeom prst="rect">
            <a:avLst/>
          </a:prstGeom>
        </p:spPr>
      </p:pic>
      <p:pic>
        <p:nvPicPr>
          <p:cNvPr id="3" name="Picture 2">
            <a:extLst>
              <a:ext uri="{FF2B5EF4-FFF2-40B4-BE49-F238E27FC236}">
                <a16:creationId xmlns:a16="http://schemas.microsoft.com/office/drawing/2014/main" id="{30E9225E-17A0-4783-88EE-A7669CB96253}"/>
              </a:ext>
            </a:extLst>
          </p:cNvPr>
          <p:cNvPicPr>
            <a:picLocks noChangeAspect="1"/>
          </p:cNvPicPr>
          <p:nvPr/>
        </p:nvPicPr>
        <p:blipFill rotWithShape="1">
          <a:blip r:embed="rId3"/>
          <a:srcRect l="22150" t="14685" r="23147" b="19292"/>
          <a:stretch/>
        </p:blipFill>
        <p:spPr>
          <a:xfrm>
            <a:off x="8938335" y="289327"/>
            <a:ext cx="2534261" cy="4962588"/>
          </a:xfrm>
          <a:prstGeom prst="rect">
            <a:avLst/>
          </a:prstGeom>
        </p:spPr>
      </p:pic>
    </p:spTree>
    <p:extLst>
      <p:ext uri="{BB962C8B-B14F-4D97-AF65-F5344CB8AC3E}">
        <p14:creationId xmlns:p14="http://schemas.microsoft.com/office/powerpoint/2010/main" val="117095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840" y="288237"/>
            <a:ext cx="9742319" cy="1752599"/>
          </a:xfrm>
        </p:spPr>
        <p:txBody>
          <a:bodyPr>
            <a:normAutofit fontScale="90000"/>
          </a:bodyPr>
          <a:lstStyle/>
          <a:p>
            <a:r>
              <a:rPr lang="en-GB" dirty="0"/>
              <a:t>What is the difference between spirituality and faith?</a:t>
            </a:r>
          </a:p>
        </p:txBody>
      </p:sp>
      <p:graphicFrame>
        <p:nvGraphicFramePr>
          <p:cNvPr id="20" name="Content Placeholder 2">
            <a:extLst>
              <a:ext uri="{FF2B5EF4-FFF2-40B4-BE49-F238E27FC236}">
                <a16:creationId xmlns:a16="http://schemas.microsoft.com/office/drawing/2014/main" id="{AD39DE97-50DB-4088-B829-D5495854AE5D}"/>
              </a:ext>
            </a:extLst>
          </p:cNvPr>
          <p:cNvGraphicFramePr>
            <a:graphicFrameLocks noGrp="1"/>
          </p:cNvGraphicFramePr>
          <p:nvPr>
            <p:ph idx="1"/>
            <p:extLst>
              <p:ext uri="{D42A27DB-BD31-4B8C-83A1-F6EECF244321}">
                <p14:modId xmlns:p14="http://schemas.microsoft.com/office/powerpoint/2010/main" val="3581519991"/>
              </p:ext>
            </p:extLst>
          </p:nvPr>
        </p:nvGraphicFramePr>
        <p:xfrm>
          <a:off x="1224839" y="2274279"/>
          <a:ext cx="9742319" cy="3096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523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FD1D-9969-45F1-BBE6-B15EC41A59E3}"/>
              </a:ext>
            </a:extLst>
          </p:cNvPr>
          <p:cNvSpPr>
            <a:spLocks noGrp="1"/>
          </p:cNvSpPr>
          <p:nvPr>
            <p:ph type="title"/>
          </p:nvPr>
        </p:nvSpPr>
        <p:spPr>
          <a:xfrm>
            <a:off x="1715270" y="383309"/>
            <a:ext cx="9742319" cy="1752599"/>
          </a:xfrm>
        </p:spPr>
        <p:txBody>
          <a:bodyPr>
            <a:normAutofit/>
          </a:bodyPr>
          <a:lstStyle/>
          <a:p>
            <a:r>
              <a:rPr lang="en-GB" dirty="0"/>
              <a:t>UNCRC 1989</a:t>
            </a:r>
          </a:p>
        </p:txBody>
      </p:sp>
      <p:graphicFrame>
        <p:nvGraphicFramePr>
          <p:cNvPr id="5" name="Content Placeholder 2">
            <a:extLst>
              <a:ext uri="{FF2B5EF4-FFF2-40B4-BE49-F238E27FC236}">
                <a16:creationId xmlns:a16="http://schemas.microsoft.com/office/drawing/2014/main" id="{48CEC32C-6F14-433F-BF21-4BC48A3E51DE}"/>
              </a:ext>
            </a:extLst>
          </p:cNvPr>
          <p:cNvGraphicFramePr>
            <a:graphicFrameLocks noGrp="1"/>
          </p:cNvGraphicFramePr>
          <p:nvPr>
            <p:ph idx="1"/>
            <p:extLst>
              <p:ext uri="{D42A27DB-BD31-4B8C-83A1-F6EECF244321}">
                <p14:modId xmlns:p14="http://schemas.microsoft.com/office/powerpoint/2010/main" val="1460803625"/>
              </p:ext>
            </p:extLst>
          </p:nvPr>
        </p:nvGraphicFramePr>
        <p:xfrm>
          <a:off x="884167" y="1259608"/>
          <a:ext cx="10723419" cy="4581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986231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generated with very high confidence">
            <a:extLst>
              <a:ext uri="{FF2B5EF4-FFF2-40B4-BE49-F238E27FC236}">
                <a16:creationId xmlns:a16="http://schemas.microsoft.com/office/drawing/2014/main" id="{8EA67676-12FA-4519-9B7A-6743EB5E61A3}"/>
              </a:ext>
            </a:extLst>
          </p:cNvPr>
          <p:cNvPicPr>
            <a:picLocks noGrp="1" noChangeAspect="1"/>
          </p:cNvPicPr>
          <p:nvPr>
            <p:ph idx="1"/>
          </p:nvPr>
        </p:nvPicPr>
        <p:blipFill rotWithShape="1">
          <a:blip r:embed="rId3"/>
          <a:srcRect l="1" t="15668" r="1" b="8171"/>
          <a:stretch/>
        </p:blipFill>
        <p:spPr>
          <a:xfrm>
            <a:off x="2975059" y="0"/>
            <a:ext cx="9216941" cy="5264899"/>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6" name="TextBox 5">
            <a:extLst>
              <a:ext uri="{FF2B5EF4-FFF2-40B4-BE49-F238E27FC236}">
                <a16:creationId xmlns:a16="http://schemas.microsoft.com/office/drawing/2014/main" id="{8424CCE6-0AD0-404A-84F4-0C4FA2F18430}"/>
              </a:ext>
            </a:extLst>
          </p:cNvPr>
          <p:cNvSpPr txBox="1"/>
          <p:nvPr/>
        </p:nvSpPr>
        <p:spPr>
          <a:xfrm>
            <a:off x="8276929" y="4202743"/>
            <a:ext cx="3702044" cy="923330"/>
          </a:xfrm>
          <a:prstGeom prst="rect">
            <a:avLst/>
          </a:prstGeom>
          <a:noFill/>
        </p:spPr>
        <p:txBody>
          <a:bodyPr wrap="square" rtlCol="0">
            <a:spAutoFit/>
          </a:bodyPr>
          <a:lstStyle/>
          <a:p>
            <a:pPr defTabSz="457189"/>
            <a:r>
              <a:rPr lang="en-GB" sz="5400" b="1" i="1" dirty="0">
                <a:solidFill>
                  <a:prstClr val="black"/>
                </a:solidFill>
                <a:latin typeface="Corbel" panose="020B0503020204020204"/>
              </a:rPr>
              <a:t>Year 6 pupil</a:t>
            </a:r>
            <a:r>
              <a:rPr lang="en-GB" sz="5400" dirty="0">
                <a:solidFill>
                  <a:prstClr val="black"/>
                </a:solidFill>
                <a:latin typeface="Corbel" panose="020B0503020204020204"/>
              </a:rPr>
              <a:t> </a:t>
            </a:r>
          </a:p>
        </p:txBody>
      </p:sp>
      <p:sp>
        <p:nvSpPr>
          <p:cNvPr id="2" name="TextBox 1">
            <a:extLst>
              <a:ext uri="{FF2B5EF4-FFF2-40B4-BE49-F238E27FC236}">
                <a16:creationId xmlns:a16="http://schemas.microsoft.com/office/drawing/2014/main" id="{7CB1084C-DE1E-4F1D-BEC0-C3449B38F196}"/>
              </a:ext>
            </a:extLst>
          </p:cNvPr>
          <p:cNvSpPr txBox="1"/>
          <p:nvPr/>
        </p:nvSpPr>
        <p:spPr>
          <a:xfrm>
            <a:off x="306693" y="408924"/>
            <a:ext cx="2396750" cy="1754326"/>
          </a:xfrm>
          <a:prstGeom prst="rect">
            <a:avLst/>
          </a:prstGeom>
          <a:noFill/>
        </p:spPr>
        <p:txBody>
          <a:bodyPr wrap="square" rtlCol="0">
            <a:spAutoFit/>
          </a:bodyPr>
          <a:lstStyle/>
          <a:p>
            <a:r>
              <a:rPr lang="en-GB" sz="3600" dirty="0"/>
              <a:t>How do we understand Spirituality?</a:t>
            </a:r>
          </a:p>
        </p:txBody>
      </p:sp>
    </p:spTree>
    <p:extLst>
      <p:ext uri="{BB962C8B-B14F-4D97-AF65-F5344CB8AC3E}">
        <p14:creationId xmlns:p14="http://schemas.microsoft.com/office/powerpoint/2010/main" val="2069921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7776"/>
          <a:stretch/>
        </p:blipFill>
        <p:spPr>
          <a:xfrm>
            <a:off x="3094115" y="-1"/>
            <a:ext cx="9097885" cy="5475041"/>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5" name="TextBox 4"/>
          <p:cNvSpPr txBox="1"/>
          <p:nvPr/>
        </p:nvSpPr>
        <p:spPr>
          <a:xfrm>
            <a:off x="402313" y="730073"/>
            <a:ext cx="2386324" cy="1754326"/>
          </a:xfrm>
          <a:prstGeom prst="rect">
            <a:avLst/>
          </a:prstGeom>
          <a:noFill/>
        </p:spPr>
        <p:txBody>
          <a:bodyPr wrap="square" rtlCol="0">
            <a:spAutoFit/>
          </a:bodyPr>
          <a:lstStyle/>
          <a:p>
            <a:pPr defTabSz="457189">
              <a:defRPr/>
            </a:pPr>
            <a:r>
              <a:rPr lang="en-GB" sz="3600" b="1" dirty="0">
                <a:latin typeface="Corbel" panose="020B0503020204020204"/>
              </a:rPr>
              <a:t>Spirituality is like the wind</a:t>
            </a:r>
          </a:p>
        </p:txBody>
      </p:sp>
    </p:spTree>
    <p:extLst>
      <p:ext uri="{BB962C8B-B14F-4D97-AF65-F5344CB8AC3E}">
        <p14:creationId xmlns:p14="http://schemas.microsoft.com/office/powerpoint/2010/main" val="215265872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A10601-BFE8-4D99-9FF9-DFBC488D9226}"/>
              </a:ext>
            </a:extLst>
          </p:cNvPr>
          <p:cNvSpPr>
            <a:spLocks noGrp="1"/>
          </p:cNvSpPr>
          <p:nvPr>
            <p:ph idx="1"/>
          </p:nvPr>
        </p:nvSpPr>
        <p:spPr>
          <a:xfrm>
            <a:off x="619066" y="490664"/>
            <a:ext cx="10815805" cy="4993843"/>
          </a:xfrm>
        </p:spPr>
        <p:txBody>
          <a:bodyPr/>
          <a:lstStyle/>
          <a:p>
            <a:pPr marL="0" indent="0">
              <a:buNone/>
            </a:pPr>
            <a:r>
              <a:rPr lang="en-GB" sz="2800" dirty="0"/>
              <a:t>Left to their own devices (children) will likely become religious in some sense but probably in a sense more like what you would call superstition than a thoughtful, sophisticated belief and behaviour system.</a:t>
            </a:r>
          </a:p>
          <a:p>
            <a:pPr marL="0" indent="0">
              <a:buNone/>
            </a:pPr>
            <a:endParaRPr lang="en-GB" sz="2800" dirty="0"/>
          </a:p>
          <a:p>
            <a:pPr marL="0" indent="0">
              <a:buNone/>
            </a:pPr>
            <a:r>
              <a:rPr lang="en-GB" sz="2800" dirty="0"/>
              <a:t>Failure to provide….a system of beliefs and practices refined and honed through generations of theological debate, philosophical scrutiny and collective experience, may leave them open to religious extremism, catchy anecdotes from charismatic spiritualists, or buffet-style ……from various available traditions, whether or not they actually make sense together.</a:t>
            </a:r>
          </a:p>
          <a:p>
            <a:pPr marL="0" indent="0">
              <a:buNone/>
            </a:pPr>
            <a:r>
              <a:rPr lang="en-GB" sz="2800" b="1" i="1" dirty="0"/>
              <a:t>Justin L. Barrett </a:t>
            </a:r>
            <a:r>
              <a:rPr lang="en-GB" sz="2800" i="1" dirty="0"/>
              <a:t>– Born Believers, 2012</a:t>
            </a:r>
          </a:p>
        </p:txBody>
      </p:sp>
    </p:spTree>
    <p:extLst>
      <p:ext uri="{BB962C8B-B14F-4D97-AF65-F5344CB8AC3E}">
        <p14:creationId xmlns:p14="http://schemas.microsoft.com/office/powerpoint/2010/main" val="329082972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914760" y="367747"/>
            <a:ext cx="4901459" cy="505305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Title 1"/>
          <p:cNvSpPr>
            <a:spLocks noGrp="1"/>
          </p:cNvSpPr>
          <p:nvPr>
            <p:ph type="title"/>
          </p:nvPr>
        </p:nvSpPr>
        <p:spPr>
          <a:xfrm>
            <a:off x="672546" y="516835"/>
            <a:ext cx="4901458" cy="2475836"/>
          </a:xfrm>
        </p:spPr>
        <p:txBody>
          <a:bodyPr vert="horz" lIns="91440" tIns="45720" rIns="91440" bIns="45720" rtlCol="0" anchor="ctr">
            <a:normAutofit fontScale="90000"/>
          </a:bodyPr>
          <a:lstStyle/>
          <a:p>
            <a:pPr algn="l"/>
            <a:r>
              <a:rPr lang="en-US" sz="4000" dirty="0"/>
              <a:t>What sort of existential questions might arise for children and young people?</a:t>
            </a:r>
          </a:p>
        </p:txBody>
      </p:sp>
      <p:sp>
        <p:nvSpPr>
          <p:cNvPr id="6" name="Title 3">
            <a:extLst>
              <a:ext uri="{FF2B5EF4-FFF2-40B4-BE49-F238E27FC236}">
                <a16:creationId xmlns:a16="http://schemas.microsoft.com/office/drawing/2014/main" id="{2ADE505F-A2AF-4BE7-85CB-4A7529C90BCB}"/>
              </a:ext>
            </a:extLst>
          </p:cNvPr>
          <p:cNvSpPr txBox="1">
            <a:spLocks/>
          </p:cNvSpPr>
          <p:nvPr/>
        </p:nvSpPr>
        <p:spPr>
          <a:xfrm>
            <a:off x="666913" y="3378877"/>
            <a:ext cx="4907091" cy="1752599"/>
          </a:xfrm>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GB" sz="4000" dirty="0"/>
              <a:t>What might trigger these questions?</a:t>
            </a:r>
          </a:p>
        </p:txBody>
      </p:sp>
    </p:spTree>
    <p:extLst>
      <p:ext uri="{BB962C8B-B14F-4D97-AF65-F5344CB8AC3E}">
        <p14:creationId xmlns:p14="http://schemas.microsoft.com/office/powerpoint/2010/main" val="200864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4F8E6BA-DC5E-4433-B852-BF697408D1F4}"/>
              </a:ext>
            </a:extLst>
          </p:cNvPr>
          <p:cNvSpPr>
            <a:spLocks noGrp="1"/>
          </p:cNvSpPr>
          <p:nvPr>
            <p:ph type="title"/>
          </p:nvPr>
        </p:nvSpPr>
        <p:spPr>
          <a:xfrm>
            <a:off x="1457985" y="315491"/>
            <a:ext cx="8596668" cy="985115"/>
          </a:xfrm>
        </p:spPr>
        <p:txBody>
          <a:bodyPr vert="horz" lIns="91440" tIns="45720" rIns="91440" bIns="45720" rtlCol="0" anchor="t">
            <a:normAutofit/>
          </a:bodyPr>
          <a:lstStyle/>
          <a:p>
            <a:pPr algn="ctr"/>
            <a:r>
              <a:rPr lang="en-US" sz="2800" dirty="0"/>
              <a:t>What might make you think about God or spirituality?</a:t>
            </a:r>
          </a:p>
        </p:txBody>
      </p:sp>
      <p:graphicFrame>
        <p:nvGraphicFramePr>
          <p:cNvPr id="24" name="Content Placeholder 19">
            <a:extLst>
              <a:ext uri="{FF2B5EF4-FFF2-40B4-BE49-F238E27FC236}">
                <a16:creationId xmlns:a16="http://schemas.microsoft.com/office/drawing/2014/main" id="{38ACB21B-E671-4468-A524-9CAC7FE3FC51}"/>
              </a:ext>
            </a:extLst>
          </p:cNvPr>
          <p:cNvGraphicFramePr>
            <a:graphicFrameLocks noGrp="1"/>
          </p:cNvGraphicFramePr>
          <p:nvPr>
            <p:ph sz="half" idx="2"/>
            <p:extLst>
              <p:ext uri="{D42A27DB-BD31-4B8C-83A1-F6EECF244321}">
                <p14:modId xmlns:p14="http://schemas.microsoft.com/office/powerpoint/2010/main" val="2259553573"/>
              </p:ext>
            </p:extLst>
          </p:nvPr>
        </p:nvGraphicFramePr>
        <p:xfrm>
          <a:off x="1153227" y="1062068"/>
          <a:ext cx="9206185" cy="4412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960870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1E726-68DC-4454-8D5B-E1227054CFF0}"/>
              </a:ext>
            </a:extLst>
          </p:cNvPr>
          <p:cNvPicPr>
            <a:picLocks noChangeAspect="1"/>
          </p:cNvPicPr>
          <p:nvPr/>
        </p:nvPicPr>
        <p:blipFill>
          <a:blip r:embed="rId2"/>
          <a:stretch>
            <a:fillRect/>
          </a:stretch>
        </p:blipFill>
        <p:spPr>
          <a:xfrm>
            <a:off x="661605" y="497542"/>
            <a:ext cx="5657255" cy="4988858"/>
          </a:xfrm>
          <a:prstGeom prst="rect">
            <a:avLst/>
          </a:prstGeom>
        </p:spPr>
      </p:pic>
      <p:pic>
        <p:nvPicPr>
          <p:cNvPr id="4" name="Picture 3">
            <a:extLst>
              <a:ext uri="{FF2B5EF4-FFF2-40B4-BE49-F238E27FC236}">
                <a16:creationId xmlns:a16="http://schemas.microsoft.com/office/drawing/2014/main" id="{C5AF6192-C9C3-40DF-B487-E6DF2B4F1566}"/>
              </a:ext>
            </a:extLst>
          </p:cNvPr>
          <p:cNvPicPr>
            <a:picLocks noChangeAspect="1"/>
          </p:cNvPicPr>
          <p:nvPr/>
        </p:nvPicPr>
        <p:blipFill>
          <a:blip r:embed="rId3"/>
          <a:stretch>
            <a:fillRect/>
          </a:stretch>
        </p:blipFill>
        <p:spPr>
          <a:xfrm rot="1241457">
            <a:off x="7417819" y="503702"/>
            <a:ext cx="3136191" cy="4652626"/>
          </a:xfrm>
          <a:prstGeom prst="rect">
            <a:avLst/>
          </a:prstGeom>
        </p:spPr>
      </p:pic>
    </p:spTree>
    <p:extLst>
      <p:ext uri="{BB962C8B-B14F-4D97-AF65-F5344CB8AC3E}">
        <p14:creationId xmlns:p14="http://schemas.microsoft.com/office/powerpoint/2010/main" val="3113012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8EE28A-3166-49DC-BDEF-4FC3DF0A784B}"/>
              </a:ext>
            </a:extLst>
          </p:cNvPr>
          <p:cNvSpPr txBox="1"/>
          <p:nvPr/>
        </p:nvSpPr>
        <p:spPr>
          <a:xfrm>
            <a:off x="732656" y="205934"/>
            <a:ext cx="6020273" cy="6309420"/>
          </a:xfrm>
          <a:prstGeom prst="rect">
            <a:avLst/>
          </a:prstGeom>
          <a:noFill/>
        </p:spPr>
        <p:txBody>
          <a:bodyPr wrap="square" rtlCol="0">
            <a:spAutoFit/>
          </a:bodyPr>
          <a:lstStyle/>
          <a:p>
            <a:r>
              <a:rPr lang="en-GB" sz="4000" dirty="0"/>
              <a:t>Where is this already happening…</a:t>
            </a:r>
          </a:p>
          <a:p>
            <a:pPr marL="571500" indent="-571500">
              <a:buFont typeface="Wingdings" panose="05000000000000000000" pitchFamily="2" charset="2"/>
              <a:buChar char="§"/>
            </a:pPr>
            <a:r>
              <a:rPr lang="en-GB" sz="4000" dirty="0"/>
              <a:t>in school?</a:t>
            </a:r>
          </a:p>
          <a:p>
            <a:pPr marL="571500" indent="-571500">
              <a:buFont typeface="Wingdings" panose="05000000000000000000" pitchFamily="2" charset="2"/>
              <a:buChar char="§"/>
            </a:pPr>
            <a:r>
              <a:rPr lang="en-GB" sz="4000" dirty="0"/>
              <a:t>at church?</a:t>
            </a:r>
          </a:p>
          <a:p>
            <a:pPr marL="571500" indent="-571500">
              <a:buFont typeface="Wingdings" panose="05000000000000000000" pitchFamily="2" charset="2"/>
              <a:buChar char="§"/>
            </a:pPr>
            <a:r>
              <a:rPr lang="en-GB" sz="4000" dirty="0"/>
              <a:t>within households?</a:t>
            </a:r>
          </a:p>
          <a:p>
            <a:pPr marL="571500" indent="-571500">
              <a:buFont typeface="Wingdings" panose="05000000000000000000" pitchFamily="2" charset="2"/>
              <a:buChar char="§"/>
            </a:pPr>
            <a:endParaRPr lang="en-GB" sz="4000" dirty="0"/>
          </a:p>
          <a:p>
            <a:r>
              <a:rPr lang="en-GB" sz="4000" dirty="0"/>
              <a:t>Where are the opportunities to develop this further?</a:t>
            </a:r>
          </a:p>
          <a:p>
            <a:endParaRPr lang="en-GB" sz="4400" dirty="0"/>
          </a:p>
        </p:txBody>
      </p:sp>
      <p:pic>
        <p:nvPicPr>
          <p:cNvPr id="5" name="Picture 4">
            <a:extLst>
              <a:ext uri="{FF2B5EF4-FFF2-40B4-BE49-F238E27FC236}">
                <a16:creationId xmlns:a16="http://schemas.microsoft.com/office/drawing/2014/main" id="{0A88D4C3-C5CD-4F67-B5F6-6E23F32DAC58}"/>
              </a:ext>
            </a:extLst>
          </p:cNvPr>
          <p:cNvPicPr>
            <a:picLocks noChangeAspect="1"/>
          </p:cNvPicPr>
          <p:nvPr/>
        </p:nvPicPr>
        <p:blipFill>
          <a:blip r:embed="rId2"/>
          <a:stretch>
            <a:fillRect/>
          </a:stretch>
        </p:blipFill>
        <p:spPr>
          <a:xfrm>
            <a:off x="7262164" y="465718"/>
            <a:ext cx="4710107" cy="4429744"/>
          </a:xfrm>
          <a:prstGeom prst="rect">
            <a:avLst/>
          </a:prstGeom>
        </p:spPr>
      </p:pic>
    </p:spTree>
    <p:extLst>
      <p:ext uri="{BB962C8B-B14F-4D97-AF65-F5344CB8AC3E}">
        <p14:creationId xmlns:p14="http://schemas.microsoft.com/office/powerpoint/2010/main" val="141908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27D718-CFCD-4560-AD79-8A153D796ED7}"/>
              </a:ext>
            </a:extLst>
          </p:cNvPr>
          <p:cNvPicPr>
            <a:picLocks noGrp="1" noChangeAspect="1"/>
          </p:cNvPicPr>
          <p:nvPr>
            <p:ph idx="1"/>
          </p:nvPr>
        </p:nvPicPr>
        <p:blipFill rotWithShape="1">
          <a:blip r:embed="rId3"/>
          <a:srcRect t="20719" r="9091"/>
          <a:stretch/>
        </p:blipFill>
        <p:spPr>
          <a:xfrm>
            <a:off x="21" y="10"/>
            <a:ext cx="12191980" cy="6857991"/>
          </a:xfrm>
          <a:prstGeom prst="rect">
            <a:avLst/>
          </a:prstGeom>
        </p:spPr>
      </p:pic>
      <p:sp>
        <p:nvSpPr>
          <p:cNvPr id="2" name="Title 1">
            <a:extLst>
              <a:ext uri="{FF2B5EF4-FFF2-40B4-BE49-F238E27FC236}">
                <a16:creationId xmlns:a16="http://schemas.microsoft.com/office/drawing/2014/main" id="{182A9B8A-9705-4CDF-A39B-F8EB3F242EBF}"/>
              </a:ext>
            </a:extLst>
          </p:cNvPr>
          <p:cNvSpPr>
            <a:spLocks noGrp="1"/>
          </p:cNvSpPr>
          <p:nvPr>
            <p:ph type="title"/>
          </p:nvPr>
        </p:nvSpPr>
        <p:spPr>
          <a:xfrm>
            <a:off x="1878496" y="118532"/>
            <a:ext cx="9253329" cy="3310468"/>
          </a:xfrm>
        </p:spPr>
        <p:txBody>
          <a:bodyPr vert="horz" lIns="91440" tIns="45720" rIns="91440" bIns="45720" rtlCol="0" anchor="b">
            <a:normAutofit/>
          </a:bodyPr>
          <a:lstStyle/>
          <a:p>
            <a:pPr algn="l">
              <a:lnSpc>
                <a:spcPct val="90000"/>
              </a:lnSpc>
            </a:pPr>
            <a:br>
              <a:rPr lang="en-US" sz="4600" dirty="0">
                <a:solidFill>
                  <a:schemeClr val="bg1"/>
                </a:solidFill>
              </a:rPr>
            </a:br>
            <a:r>
              <a:rPr lang="en-US" sz="7200" b="1" dirty="0">
                <a:solidFill>
                  <a:schemeClr val="bg1"/>
                </a:solidFill>
              </a:rPr>
              <a:t>What gets in the way of spiritual flourishing?</a:t>
            </a:r>
          </a:p>
        </p:txBody>
      </p:sp>
    </p:spTree>
    <p:extLst>
      <p:ext uri="{BB962C8B-B14F-4D97-AF65-F5344CB8AC3E}">
        <p14:creationId xmlns:p14="http://schemas.microsoft.com/office/powerpoint/2010/main" val="39419662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9B321-861B-4950-8278-BC05507E6968}"/>
              </a:ext>
            </a:extLst>
          </p:cNvPr>
          <p:cNvPicPr>
            <a:picLocks noChangeAspect="1"/>
          </p:cNvPicPr>
          <p:nvPr/>
        </p:nvPicPr>
        <p:blipFill>
          <a:blip r:embed="rId3"/>
          <a:stretch>
            <a:fillRect/>
          </a:stretch>
        </p:blipFill>
        <p:spPr>
          <a:xfrm>
            <a:off x="735402" y="1272653"/>
            <a:ext cx="10721196" cy="3300118"/>
          </a:xfrm>
          <a:prstGeom prst="rect">
            <a:avLst/>
          </a:prstGeom>
        </p:spPr>
      </p:pic>
    </p:spTree>
    <p:extLst>
      <p:ext uri="{BB962C8B-B14F-4D97-AF65-F5344CB8AC3E}">
        <p14:creationId xmlns:p14="http://schemas.microsoft.com/office/powerpoint/2010/main" val="626775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86915214"/>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0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07288-AB76-4802-A989-DD3CF53EDD22}"/>
              </a:ext>
            </a:extLst>
          </p:cNvPr>
          <p:cNvPicPr>
            <a:picLocks noChangeAspect="1"/>
          </p:cNvPicPr>
          <p:nvPr/>
        </p:nvPicPr>
        <p:blipFill rotWithShape="1">
          <a:blip r:embed="rId2"/>
          <a:srcRect b="6331"/>
          <a:stretch/>
        </p:blipFill>
        <p:spPr>
          <a:xfrm>
            <a:off x="270723" y="396662"/>
            <a:ext cx="7578350" cy="4936391"/>
          </a:xfrm>
          <a:prstGeom prst="rect">
            <a:avLst/>
          </a:prstGeom>
        </p:spPr>
      </p:pic>
      <p:pic>
        <p:nvPicPr>
          <p:cNvPr id="4" name="Picture 3">
            <a:extLst>
              <a:ext uri="{FF2B5EF4-FFF2-40B4-BE49-F238E27FC236}">
                <a16:creationId xmlns:a16="http://schemas.microsoft.com/office/drawing/2014/main" id="{EECCA908-9E61-46C7-87F0-C3548FD92639}"/>
              </a:ext>
            </a:extLst>
          </p:cNvPr>
          <p:cNvPicPr>
            <a:picLocks noChangeAspect="1"/>
          </p:cNvPicPr>
          <p:nvPr/>
        </p:nvPicPr>
        <p:blipFill rotWithShape="1">
          <a:blip r:embed="rId3"/>
          <a:srcRect l="38626"/>
          <a:stretch/>
        </p:blipFill>
        <p:spPr>
          <a:xfrm>
            <a:off x="8086772" y="765831"/>
            <a:ext cx="3879941" cy="4198055"/>
          </a:xfrm>
          <a:prstGeom prst="rect">
            <a:avLst/>
          </a:prstGeom>
        </p:spPr>
      </p:pic>
    </p:spTree>
    <p:extLst>
      <p:ext uri="{BB962C8B-B14F-4D97-AF65-F5344CB8AC3E}">
        <p14:creationId xmlns:p14="http://schemas.microsoft.com/office/powerpoint/2010/main" val="896608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id="{8789AB3A-2D0F-4528-8717-C852D0A4AB76}"/>
              </a:ext>
            </a:extLst>
          </p:cNvPr>
          <p:cNvPicPr>
            <a:picLocks noChangeAspect="1"/>
          </p:cNvPicPr>
          <p:nvPr/>
        </p:nvPicPr>
        <p:blipFill>
          <a:blip r:embed="rId2"/>
          <a:stretch>
            <a:fillRect/>
          </a:stretch>
        </p:blipFill>
        <p:spPr>
          <a:xfrm rot="20679352">
            <a:off x="493226" y="771406"/>
            <a:ext cx="4511636" cy="4511636"/>
          </a:xfrm>
          <a:prstGeom prst="rect">
            <a:avLst/>
          </a:prstGeom>
        </p:spPr>
      </p:pic>
      <p:sp>
        <p:nvSpPr>
          <p:cNvPr id="4" name="TextBox 3">
            <a:extLst>
              <a:ext uri="{FF2B5EF4-FFF2-40B4-BE49-F238E27FC236}">
                <a16:creationId xmlns:a16="http://schemas.microsoft.com/office/drawing/2014/main" id="{3496F940-E811-4EE2-B79E-637CA2391384}"/>
              </a:ext>
            </a:extLst>
          </p:cNvPr>
          <p:cNvSpPr txBox="1"/>
          <p:nvPr/>
        </p:nvSpPr>
        <p:spPr>
          <a:xfrm>
            <a:off x="5349013" y="1166701"/>
            <a:ext cx="6244683" cy="3785652"/>
          </a:xfrm>
          <a:prstGeom prst="rect">
            <a:avLst/>
          </a:prstGeom>
          <a:noFill/>
        </p:spPr>
        <p:txBody>
          <a:bodyPr wrap="square" rtlCol="0">
            <a:spAutoFit/>
          </a:bodyPr>
          <a:lstStyle/>
          <a:p>
            <a:r>
              <a:rPr lang="en-GB" sz="3733" dirty="0"/>
              <a:t>“…to </a:t>
            </a:r>
            <a:r>
              <a:rPr lang="en-GB" sz="4267" b="1" dirty="0"/>
              <a:t>nurture, nourish and evoke </a:t>
            </a:r>
            <a:r>
              <a:rPr lang="en-GB" sz="3733" dirty="0"/>
              <a:t>a consciousness and perception </a:t>
            </a:r>
            <a:r>
              <a:rPr lang="en-GB" sz="4267" b="1" dirty="0"/>
              <a:t>alternative</a:t>
            </a:r>
            <a:r>
              <a:rPr lang="en-GB" sz="3733" dirty="0"/>
              <a:t> </a:t>
            </a:r>
            <a:r>
              <a:rPr lang="en-GB" sz="4267" b="1" dirty="0"/>
              <a:t>to</a:t>
            </a:r>
            <a:r>
              <a:rPr lang="en-GB" sz="3733" dirty="0"/>
              <a:t> the consciousness and perception of the dominant culture around us.”</a:t>
            </a:r>
          </a:p>
        </p:txBody>
      </p:sp>
    </p:spTree>
    <p:extLst>
      <p:ext uri="{BB962C8B-B14F-4D97-AF65-F5344CB8AC3E}">
        <p14:creationId xmlns:p14="http://schemas.microsoft.com/office/powerpoint/2010/main" val="310186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6351C-4B15-4FBA-BCE5-DFC0675F7327}"/>
              </a:ext>
            </a:extLst>
          </p:cNvPr>
          <p:cNvGrpSpPr/>
          <p:nvPr/>
        </p:nvGrpSpPr>
        <p:grpSpPr>
          <a:xfrm>
            <a:off x="1187395" y="-445272"/>
            <a:ext cx="10177668" cy="6509467"/>
            <a:chOff x="0" y="1427530"/>
            <a:chExt cx="2512346" cy="1049019"/>
          </a:xfrm>
        </p:grpSpPr>
        <p:sp>
          <p:nvSpPr>
            <p:cNvPr id="3" name="Rectangle: Rounded Corners 2">
              <a:extLst>
                <a:ext uri="{FF2B5EF4-FFF2-40B4-BE49-F238E27FC236}">
                  <a16:creationId xmlns:a16="http://schemas.microsoft.com/office/drawing/2014/main" id="{B78C557A-3B67-425E-81B6-80109D8F0D3E}"/>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4D0261C4-4B35-4A52-80BA-C1F2E9077753}"/>
                </a:ext>
              </a:extLst>
            </p:cNvPr>
            <p:cNvSpPr txBox="1"/>
            <p:nvPr/>
          </p:nvSpPr>
          <p:spPr>
            <a:xfrm>
              <a:off x="0" y="1427530"/>
              <a:ext cx="2402503" cy="1049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4267" dirty="0"/>
                <a:t>“The </a:t>
              </a:r>
              <a:r>
                <a:rPr lang="en-US" sz="4267" b="1" i="1" dirty="0"/>
                <a:t>imagination</a:t>
              </a:r>
              <a:r>
                <a:rPr lang="en-US" sz="4267" dirty="0"/>
                <a:t> must come before the </a:t>
              </a:r>
              <a:r>
                <a:rPr lang="en-US" sz="4267" b="1" i="1" dirty="0"/>
                <a:t>implementation. </a:t>
              </a:r>
            </a:p>
            <a:p>
              <a:pPr algn="ctr" defTabSz="2370607">
                <a:lnSpc>
                  <a:spcPct val="90000"/>
                </a:lnSpc>
                <a:spcBef>
                  <a:spcPct val="0"/>
                </a:spcBef>
                <a:spcAft>
                  <a:spcPct val="35000"/>
                </a:spcAft>
              </a:pPr>
              <a:r>
                <a:rPr lang="en-US" sz="4267" dirty="0"/>
                <a:t>Our culture is competent to </a:t>
              </a:r>
              <a:r>
                <a:rPr lang="en-US" sz="4267" b="1" dirty="0"/>
                <a:t>implement almost anything </a:t>
              </a:r>
              <a:r>
                <a:rPr lang="en-US" sz="4267" dirty="0"/>
                <a:t>and </a:t>
              </a:r>
              <a:r>
                <a:rPr lang="en-US" sz="4267" b="1" dirty="0"/>
                <a:t>imagine almost nothing</a:t>
              </a:r>
              <a:r>
                <a:rPr lang="en-US" sz="4267" dirty="0"/>
                <a:t>.</a:t>
              </a:r>
            </a:p>
            <a:p>
              <a:pPr algn="ctr" defTabSz="2370607">
                <a:lnSpc>
                  <a:spcPct val="90000"/>
                </a:lnSpc>
                <a:spcBef>
                  <a:spcPct val="0"/>
                </a:spcBef>
                <a:spcAft>
                  <a:spcPct val="35000"/>
                </a:spcAft>
              </a:pPr>
              <a:r>
                <a:rPr lang="en-US" sz="4267" dirty="0"/>
                <a:t>It is our vocation to keep alive the </a:t>
              </a:r>
              <a:r>
                <a:rPr lang="en-US" sz="4267" b="1" dirty="0"/>
                <a:t>ministry of imagination</a:t>
              </a:r>
              <a:r>
                <a:rPr lang="en-US" sz="4267" dirty="0"/>
                <a:t>”</a:t>
              </a:r>
            </a:p>
          </p:txBody>
        </p:sp>
      </p:grpSp>
    </p:spTree>
    <p:extLst>
      <p:ext uri="{BB962C8B-B14F-4D97-AF65-F5344CB8AC3E}">
        <p14:creationId xmlns:p14="http://schemas.microsoft.com/office/powerpoint/2010/main" val="409681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0649AD-7235-4930-A49D-7E6770AA1D84}"/>
              </a:ext>
            </a:extLst>
          </p:cNvPr>
          <p:cNvGrpSpPr/>
          <p:nvPr/>
        </p:nvGrpSpPr>
        <p:grpSpPr>
          <a:xfrm>
            <a:off x="486712" y="2392027"/>
            <a:ext cx="4009664" cy="2368256"/>
            <a:chOff x="-35274" y="1412388"/>
            <a:chExt cx="2512346" cy="1173672"/>
          </a:xfrm>
        </p:grpSpPr>
        <p:sp>
          <p:nvSpPr>
            <p:cNvPr id="3" name="Rectangle: Rounded Corners 2">
              <a:extLst>
                <a:ext uri="{FF2B5EF4-FFF2-40B4-BE49-F238E27FC236}">
                  <a16:creationId xmlns:a16="http://schemas.microsoft.com/office/drawing/2014/main" id="{8226A4EF-ECB3-44AA-AFAC-7E153322E212}"/>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0AD440D-9DAA-497C-A36C-D3A700CD9006}"/>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6400" b="1" dirty="0"/>
                <a:t>CRITICISE</a:t>
              </a:r>
            </a:p>
          </p:txBody>
        </p:sp>
      </p:grpSp>
      <p:grpSp>
        <p:nvGrpSpPr>
          <p:cNvPr id="19" name="Group 18">
            <a:extLst>
              <a:ext uri="{FF2B5EF4-FFF2-40B4-BE49-F238E27FC236}">
                <a16:creationId xmlns:a16="http://schemas.microsoft.com/office/drawing/2014/main" id="{84F7DE85-3CF9-4B89-AFA4-F01A8DC067E6}"/>
              </a:ext>
            </a:extLst>
          </p:cNvPr>
          <p:cNvGrpSpPr/>
          <p:nvPr/>
        </p:nvGrpSpPr>
        <p:grpSpPr>
          <a:xfrm>
            <a:off x="7476477" y="2348249"/>
            <a:ext cx="4176073" cy="2368256"/>
            <a:chOff x="-35274" y="1412388"/>
            <a:chExt cx="2512346" cy="1173672"/>
          </a:xfrm>
        </p:grpSpPr>
        <p:sp>
          <p:nvSpPr>
            <p:cNvPr id="20" name="Rectangle: Rounded Corners 19">
              <a:extLst>
                <a:ext uri="{FF2B5EF4-FFF2-40B4-BE49-F238E27FC236}">
                  <a16:creationId xmlns:a16="http://schemas.microsoft.com/office/drawing/2014/main" id="{E5CE9AD9-DBC3-4BD6-B383-03CCD45434B9}"/>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8E6D19D-A0E7-4376-BDC2-5F4CA515D0FB}"/>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6400" b="1" dirty="0"/>
                <a:t>ENERGISE</a:t>
              </a:r>
            </a:p>
          </p:txBody>
        </p:sp>
      </p:grpSp>
      <p:sp>
        <p:nvSpPr>
          <p:cNvPr id="8" name="Arrow: Left-Right 7">
            <a:extLst>
              <a:ext uri="{FF2B5EF4-FFF2-40B4-BE49-F238E27FC236}">
                <a16:creationId xmlns:a16="http://schemas.microsoft.com/office/drawing/2014/main" id="{8D5EBB12-60D6-4F2E-94DC-E108D42E874E}"/>
              </a:ext>
            </a:extLst>
          </p:cNvPr>
          <p:cNvSpPr/>
          <p:nvPr/>
        </p:nvSpPr>
        <p:spPr>
          <a:xfrm>
            <a:off x="4796297" y="3099075"/>
            <a:ext cx="2380256" cy="95415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grpSp>
        <p:nvGrpSpPr>
          <p:cNvPr id="22" name="Group 21">
            <a:extLst>
              <a:ext uri="{FF2B5EF4-FFF2-40B4-BE49-F238E27FC236}">
                <a16:creationId xmlns:a16="http://schemas.microsoft.com/office/drawing/2014/main" id="{05C2479E-B350-4FF6-84CC-F7A49191981D}"/>
              </a:ext>
            </a:extLst>
          </p:cNvPr>
          <p:cNvGrpSpPr/>
          <p:nvPr/>
        </p:nvGrpSpPr>
        <p:grpSpPr>
          <a:xfrm>
            <a:off x="2904975" y="678785"/>
            <a:ext cx="6162901" cy="1091888"/>
            <a:chOff x="0" y="1559732"/>
            <a:chExt cx="2512346" cy="818916"/>
          </a:xfrm>
        </p:grpSpPr>
        <p:sp>
          <p:nvSpPr>
            <p:cNvPr id="23" name="Rectangle: Rounded Corners 22">
              <a:extLst>
                <a:ext uri="{FF2B5EF4-FFF2-40B4-BE49-F238E27FC236}">
                  <a16:creationId xmlns:a16="http://schemas.microsoft.com/office/drawing/2014/main" id="{9CB1B72A-E634-47AC-9CF4-44AF4DED4AF5}"/>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CA5CE03B-15B3-483A-931F-EBAC41260B0D}"/>
                </a:ext>
              </a:extLst>
            </p:cNvPr>
            <p:cNvSpPr txBox="1"/>
            <p:nvPr/>
          </p:nvSpPr>
          <p:spPr>
            <a:xfrm>
              <a:off x="25485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3733" b="1" dirty="0"/>
                <a:t>Leading Courageously, Inspiring Hope</a:t>
              </a:r>
            </a:p>
          </p:txBody>
        </p:sp>
      </p:grpSp>
    </p:spTree>
    <p:extLst>
      <p:ext uri="{BB962C8B-B14F-4D97-AF65-F5344CB8AC3E}">
        <p14:creationId xmlns:p14="http://schemas.microsoft.com/office/powerpoint/2010/main" val="41554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319D-DC36-4991-B08D-242EB535A09A}"/>
              </a:ext>
            </a:extLst>
          </p:cNvPr>
          <p:cNvPicPr>
            <a:picLocks noChangeAspect="1"/>
          </p:cNvPicPr>
          <p:nvPr/>
        </p:nvPicPr>
        <p:blipFill rotWithShape="1">
          <a:blip r:embed="rId2"/>
          <a:srcRect l="7902" r="31431" b="22478"/>
          <a:stretch/>
        </p:blipFill>
        <p:spPr>
          <a:xfrm>
            <a:off x="4793768" y="446578"/>
            <a:ext cx="6837856" cy="4914873"/>
          </a:xfrm>
          <a:prstGeom prst="rect">
            <a:avLst/>
          </a:prstGeom>
        </p:spPr>
      </p:pic>
      <p:sp>
        <p:nvSpPr>
          <p:cNvPr id="4" name="TextBox 3">
            <a:extLst>
              <a:ext uri="{FF2B5EF4-FFF2-40B4-BE49-F238E27FC236}">
                <a16:creationId xmlns:a16="http://schemas.microsoft.com/office/drawing/2014/main" id="{E18AC027-BF7E-4BE8-BAE8-59EA7FD12C1E}"/>
              </a:ext>
            </a:extLst>
          </p:cNvPr>
          <p:cNvSpPr txBox="1"/>
          <p:nvPr/>
        </p:nvSpPr>
        <p:spPr>
          <a:xfrm>
            <a:off x="471399" y="477078"/>
            <a:ext cx="4265307" cy="1938992"/>
          </a:xfrm>
          <a:prstGeom prst="rect">
            <a:avLst/>
          </a:prstGeom>
          <a:noFill/>
        </p:spPr>
        <p:txBody>
          <a:bodyPr wrap="square" rtlCol="0">
            <a:spAutoFit/>
          </a:bodyPr>
          <a:lstStyle/>
          <a:p>
            <a:r>
              <a:rPr lang="en-GB" sz="6000" dirty="0"/>
              <a:t>Making a new box</a:t>
            </a:r>
          </a:p>
        </p:txBody>
      </p:sp>
    </p:spTree>
    <p:extLst>
      <p:ext uri="{BB962C8B-B14F-4D97-AF65-F5344CB8AC3E}">
        <p14:creationId xmlns:p14="http://schemas.microsoft.com/office/powerpoint/2010/main" val="4089831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dirty="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DBAAA-AA9F-419A-91C0-11CD7BD7E318}"/>
              </a:ext>
            </a:extLst>
          </p:cNvPr>
          <p:cNvSpPr txBox="1"/>
          <p:nvPr/>
        </p:nvSpPr>
        <p:spPr>
          <a:xfrm>
            <a:off x="602027" y="533873"/>
            <a:ext cx="10120875" cy="2585323"/>
          </a:xfrm>
          <a:prstGeom prst="rect">
            <a:avLst/>
          </a:prstGeom>
          <a:noFill/>
        </p:spPr>
        <p:txBody>
          <a:bodyPr wrap="square" rtlCol="0">
            <a:spAutoFit/>
          </a:bodyPr>
          <a:lstStyle/>
          <a:p>
            <a:pPr algn="ctr"/>
            <a:r>
              <a:rPr lang="en-GB" sz="5400" dirty="0"/>
              <a:t>Which leadership practices might we need to develop in order to </a:t>
            </a:r>
            <a:r>
              <a:rPr lang="en-GB" sz="5400" i="1" dirty="0"/>
              <a:t>grow faith </a:t>
            </a:r>
            <a:r>
              <a:rPr lang="en-GB" sz="5400" dirty="0"/>
              <a:t>in our community?</a:t>
            </a:r>
          </a:p>
        </p:txBody>
      </p:sp>
    </p:spTree>
    <p:extLst>
      <p:ext uri="{BB962C8B-B14F-4D97-AF65-F5344CB8AC3E}">
        <p14:creationId xmlns:p14="http://schemas.microsoft.com/office/powerpoint/2010/main" val="2986381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193B-A110-4EA9-8A54-721B764CF9DF}"/>
              </a:ext>
            </a:extLst>
          </p:cNvPr>
          <p:cNvSpPr/>
          <p:nvPr/>
        </p:nvSpPr>
        <p:spPr>
          <a:xfrm>
            <a:off x="6949440" y="2025134"/>
            <a:ext cx="4405747" cy="1446550"/>
          </a:xfrm>
          <a:prstGeom prst="rect">
            <a:avLst/>
          </a:prstGeom>
        </p:spPr>
        <p:txBody>
          <a:bodyPr wrap="square">
            <a:spAutoFit/>
          </a:bodyPr>
          <a:lstStyle/>
          <a:p>
            <a:r>
              <a:rPr lang="en-GB" sz="4400" b="1" dirty="0">
                <a:solidFill>
                  <a:srgbClr val="4C2176"/>
                </a:solidFill>
                <a:latin typeface="Arial" panose="020B0604020202020204" pitchFamily="34" charset="0"/>
              </a:rPr>
              <a:t>Inspiring Faithfulness</a:t>
            </a:r>
            <a:endParaRPr lang="en-GB" sz="4400" dirty="0"/>
          </a:p>
        </p:txBody>
      </p:sp>
      <p:pic>
        <p:nvPicPr>
          <p:cNvPr id="4" name="Picture 3">
            <a:extLst>
              <a:ext uri="{FF2B5EF4-FFF2-40B4-BE49-F238E27FC236}">
                <a16:creationId xmlns:a16="http://schemas.microsoft.com/office/drawing/2014/main" id="{1ABD9D33-7D93-4916-B366-4E9514FFB8DA}"/>
              </a:ext>
            </a:extLst>
          </p:cNvPr>
          <p:cNvPicPr>
            <a:picLocks noChangeAspect="1"/>
          </p:cNvPicPr>
          <p:nvPr/>
        </p:nvPicPr>
        <p:blipFill rotWithShape="1">
          <a:blip r:embed="rId2"/>
          <a:srcRect l="-424" b="8606"/>
          <a:stretch/>
        </p:blipFill>
        <p:spPr>
          <a:xfrm>
            <a:off x="433941" y="232757"/>
            <a:ext cx="5882346" cy="5353396"/>
          </a:xfrm>
          <a:prstGeom prst="rect">
            <a:avLst/>
          </a:prstGeom>
        </p:spPr>
      </p:pic>
    </p:spTree>
    <p:extLst>
      <p:ext uri="{BB962C8B-B14F-4D97-AF65-F5344CB8AC3E}">
        <p14:creationId xmlns:p14="http://schemas.microsoft.com/office/powerpoint/2010/main" val="161282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E313D9-6444-4476-93D6-07E496B78ACA}"/>
              </a:ext>
            </a:extLst>
          </p:cNvPr>
          <p:cNvPicPr>
            <a:picLocks noChangeAspect="1"/>
          </p:cNvPicPr>
          <p:nvPr/>
        </p:nvPicPr>
        <p:blipFill>
          <a:blip r:embed="rId2"/>
          <a:stretch>
            <a:fillRect/>
          </a:stretch>
        </p:blipFill>
        <p:spPr>
          <a:xfrm>
            <a:off x="1207826" y="221501"/>
            <a:ext cx="9310614" cy="5108325"/>
          </a:xfrm>
          <a:prstGeom prst="rect">
            <a:avLst/>
          </a:prstGeom>
        </p:spPr>
      </p:pic>
    </p:spTree>
    <p:extLst>
      <p:ext uri="{BB962C8B-B14F-4D97-AF65-F5344CB8AC3E}">
        <p14:creationId xmlns:p14="http://schemas.microsoft.com/office/powerpoint/2010/main" val="630034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0635144"/>
              </p:ext>
            </p:extLst>
          </p:nvPr>
        </p:nvGraphicFramePr>
        <p:xfrm>
          <a:off x="708718" y="1124086"/>
          <a:ext cx="10935801" cy="4395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5">
            <a:extLst>
              <a:ext uri="{FF2B5EF4-FFF2-40B4-BE49-F238E27FC236}">
                <a16:creationId xmlns:a16="http://schemas.microsoft.com/office/drawing/2014/main" id="{2D2ADCD0-D779-4FAA-AC2D-05FA2C9C9289}"/>
              </a:ext>
            </a:extLst>
          </p:cNvPr>
          <p:cNvSpPr txBox="1">
            <a:spLocks/>
          </p:cNvSpPr>
          <p:nvPr/>
        </p:nvSpPr>
        <p:spPr>
          <a:xfrm>
            <a:off x="708716" y="147072"/>
            <a:ext cx="10935803" cy="439553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defRPr/>
            </a:pPr>
            <a:r>
              <a:rPr lang="en-GB" sz="2667" b="1" dirty="0">
                <a:solidFill>
                  <a:srgbClr val="973B8E">
                    <a:lumMod val="75000"/>
                  </a:srgbClr>
                </a:solidFill>
                <a:latin typeface="Arial"/>
                <a:cs typeface="Arial"/>
              </a:rPr>
              <a:t>The Church of England Foundation </a:t>
            </a:r>
          </a:p>
          <a:p>
            <a:pPr defTabSz="609585">
              <a:defRPr/>
            </a:pPr>
            <a:r>
              <a:rPr lang="en-GB" sz="2667" b="1" dirty="0">
                <a:solidFill>
                  <a:srgbClr val="973B8E">
                    <a:lumMod val="75000"/>
                  </a:srgbClr>
                </a:solidFill>
                <a:latin typeface="Arial"/>
                <a:cs typeface="Arial"/>
              </a:rPr>
              <a:t>for Educational Leadership’s mission is:</a:t>
            </a:r>
            <a:endParaRPr lang="en-US" sz="2400" i="1" dirty="0">
              <a:solidFill>
                <a:srgbClr val="973B8E">
                  <a:lumMod val="75000"/>
                </a:srgbClr>
              </a:solidFill>
              <a:latin typeface="Arial"/>
              <a:cs typeface="Arial"/>
            </a:endParaRPr>
          </a:p>
        </p:txBody>
      </p:sp>
    </p:spTree>
    <p:extLst>
      <p:ext uri="{BB962C8B-B14F-4D97-AF65-F5344CB8AC3E}">
        <p14:creationId xmlns:p14="http://schemas.microsoft.com/office/powerpoint/2010/main" val="21861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49186591"/>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479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7C367-1300-4F60-A0F5-A876A7E055CC}"/>
              </a:ext>
            </a:extLst>
          </p:cNvPr>
          <p:cNvPicPr>
            <a:picLocks noChangeAspect="1"/>
          </p:cNvPicPr>
          <p:nvPr/>
        </p:nvPicPr>
        <p:blipFill>
          <a:blip r:embed="rId2"/>
          <a:stretch>
            <a:fillRect/>
          </a:stretch>
        </p:blipFill>
        <p:spPr>
          <a:xfrm>
            <a:off x="1709336" y="465718"/>
            <a:ext cx="8853146" cy="5035731"/>
          </a:xfrm>
          <a:prstGeom prst="rect">
            <a:avLst/>
          </a:prstGeom>
        </p:spPr>
      </p:pic>
    </p:spTree>
    <p:extLst>
      <p:ext uri="{BB962C8B-B14F-4D97-AF65-F5344CB8AC3E}">
        <p14:creationId xmlns:p14="http://schemas.microsoft.com/office/powerpoint/2010/main" val="153244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26E28-706E-4583-A4A9-3BD0B15E5530}"/>
              </a:ext>
            </a:extLst>
          </p:cNvPr>
          <p:cNvPicPr>
            <a:picLocks noChangeAspect="1"/>
          </p:cNvPicPr>
          <p:nvPr/>
        </p:nvPicPr>
        <p:blipFill rotWithShape="1">
          <a:blip r:embed="rId2"/>
          <a:srcRect r="10465" b="2629"/>
          <a:stretch/>
        </p:blipFill>
        <p:spPr>
          <a:xfrm>
            <a:off x="1697750" y="221500"/>
            <a:ext cx="8610547" cy="5264365"/>
          </a:xfrm>
          <a:prstGeom prst="rect">
            <a:avLst/>
          </a:prstGeom>
        </p:spPr>
      </p:pic>
    </p:spTree>
    <p:extLst>
      <p:ext uri="{BB962C8B-B14F-4D97-AF65-F5344CB8AC3E}">
        <p14:creationId xmlns:p14="http://schemas.microsoft.com/office/powerpoint/2010/main" val="4207560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TotalTime>
  <Words>1430</Words>
  <Application>Microsoft Office PowerPoint</Application>
  <PresentationFormat>Widescreen</PresentationFormat>
  <Paragraphs>154</Paragraphs>
  <Slides>39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Corbel</vt:lpstr>
      <vt:lpstr>Gill Sans MT</vt:lpstr>
      <vt:lpstr>Wingdings</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difference between spirituality and faith?</vt:lpstr>
      <vt:lpstr>UNCRC 1989</vt:lpstr>
      <vt:lpstr>PowerPoint Presentation</vt:lpstr>
      <vt:lpstr>PowerPoint Presentation</vt:lpstr>
      <vt:lpstr>PowerPoint Presentation</vt:lpstr>
      <vt:lpstr>What sort of existential questions might arise for children and young people?</vt:lpstr>
      <vt:lpstr>What might make you think about God or spirituality?</vt:lpstr>
      <vt:lpstr>PowerPoint Presentation</vt:lpstr>
      <vt:lpstr>PowerPoint Presentation</vt:lpstr>
      <vt:lpstr> What gets in the way of spiritual flourishing?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78</cp:revision>
  <cp:lastPrinted>2019-10-19T20:09:35Z</cp:lastPrinted>
  <dcterms:created xsi:type="dcterms:W3CDTF">2019-06-17T10:21:06Z</dcterms:created>
  <dcterms:modified xsi:type="dcterms:W3CDTF">2019-11-02T18:52:06Z</dcterms:modified>
</cp:coreProperties>
</file>