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67" r:id="rId6"/>
    <p:sldId id="269" r:id="rId7"/>
    <p:sldId id="5636" r:id="rId8"/>
    <p:sldId id="266" r:id="rId9"/>
    <p:sldId id="270" r:id="rId10"/>
    <p:sldId id="271" r:id="rId11"/>
    <p:sldId id="258" r:id="rId12"/>
    <p:sldId id="260" r:id="rId13"/>
    <p:sldId id="262" r:id="rId14"/>
    <p:sldId id="263" r:id="rId15"/>
    <p:sldId id="261" r:id="rId16"/>
    <p:sldId id="5635" r:id="rId17"/>
    <p:sldId id="264" r:id="rId18"/>
    <p:sldId id="265" r:id="rId19"/>
  </p:sldIdLst>
  <p:sldSz cx="12192000" cy="6858000"/>
  <p:notesSz cx="6858000" cy="9144000"/>
  <p:embeddedFontLs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zVDBgckkHHZ0hWJ/rYVw4WqHh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5082E-8DE7-79FC-51CF-DEE108731B85}" name="Elizabeth Olulari" initials="EO" userId="S::elizabeth.olulari@churchofengland.org::e5efd7f6-f581-4272-9e16-344ffcca6a1b" providerId="AD"/>
  <p188:author id="{AE06B076-0FB7-871D-79C6-3BB6F62E0FC3}" name="Alysia-Lara Ayonrinde" initials="AA" userId="S::alysia-lara.ayonrinde@churchofengland.org::82c25098-0028-4fca-b1af-fdda95c00a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na.gay" userId="S::allana.gay_hotmail.co.uk#ext#@churchofengland.onmicrosoft.com::9f518709-647c-4a50-b4d7-7fbc8947cb92" providerId="AD" clId="Web-{DFC49C98-1F25-D65D-A219-7BBA7F35BD25}"/>
    <pc:docChg chg="addSld delSld modSld sldOrd">
      <pc:chgData name="allana.gay" userId="S::allana.gay_hotmail.co.uk#ext#@churchofengland.onmicrosoft.com::9f518709-647c-4a50-b4d7-7fbc8947cb92" providerId="AD" clId="Web-{DFC49C98-1F25-D65D-A219-7BBA7F35BD25}" dt="2024-06-10T17:13:01.183" v="640" actId="1076"/>
      <pc:docMkLst>
        <pc:docMk/>
      </pc:docMkLst>
      <pc:sldChg chg="modSp">
        <pc:chgData name="allana.gay" userId="S::allana.gay_hotmail.co.uk#ext#@churchofengland.onmicrosoft.com::9f518709-647c-4a50-b4d7-7fbc8947cb92" providerId="AD" clId="Web-{DFC49C98-1F25-D65D-A219-7BBA7F35BD25}" dt="2024-06-10T17:11:16.055" v="632" actId="20577"/>
        <pc:sldMkLst>
          <pc:docMk/>
          <pc:sldMk cId="1964384080" sldId="266"/>
        </pc:sldMkLst>
        <pc:spChg chg="mod">
          <ac:chgData name="allana.gay" userId="S::allana.gay_hotmail.co.uk#ext#@churchofengland.onmicrosoft.com::9f518709-647c-4a50-b4d7-7fbc8947cb92" providerId="AD" clId="Web-{DFC49C98-1F25-D65D-A219-7BBA7F35BD25}" dt="2024-06-10T17:10:30.960" v="613" actId="20577"/>
          <ac:spMkLst>
            <pc:docMk/>
            <pc:sldMk cId="1964384080" sldId="266"/>
            <ac:spMk id="3" creationId="{9EEE670E-59D1-4892-9092-9E97C10E5BDA}"/>
          </ac:spMkLst>
        </pc:spChg>
        <pc:spChg chg="mod">
          <ac:chgData name="allana.gay" userId="S::allana.gay_hotmail.co.uk#ext#@churchofengland.onmicrosoft.com::9f518709-647c-4a50-b4d7-7fbc8947cb92" providerId="AD" clId="Web-{DFC49C98-1F25-D65D-A219-7BBA7F35BD25}" dt="2024-06-10T17:10:26.929" v="610" actId="20577"/>
          <ac:spMkLst>
            <pc:docMk/>
            <pc:sldMk cId="1964384080" sldId="266"/>
            <ac:spMk id="7" creationId="{C173A6D2-C7C5-4FF5-9EFC-303553E17F66}"/>
          </ac:spMkLst>
        </pc:spChg>
        <pc:spChg chg="mod">
          <ac:chgData name="allana.gay" userId="S::allana.gay_hotmail.co.uk#ext#@churchofengland.onmicrosoft.com::9f518709-647c-4a50-b4d7-7fbc8947cb92" providerId="AD" clId="Web-{DFC49C98-1F25-D65D-A219-7BBA7F35BD25}" dt="2024-06-10T17:11:16.055" v="632" actId="20577"/>
          <ac:spMkLst>
            <pc:docMk/>
            <pc:sldMk cId="1964384080" sldId="266"/>
            <ac:spMk id="10" creationId="{6D2FA819-7DE3-4DC2-B40B-A4284E91F48F}"/>
          </ac:spMkLst>
        </pc:spChg>
      </pc:sldChg>
      <pc:sldChg chg="modSp">
        <pc:chgData name="allana.gay" userId="S::allana.gay_hotmail.co.uk#ext#@churchofengland.onmicrosoft.com::9f518709-647c-4a50-b4d7-7fbc8947cb92" providerId="AD" clId="Web-{DFC49C98-1F25-D65D-A219-7BBA7F35BD25}" dt="2024-06-10T17:13:01.183" v="640" actId="1076"/>
        <pc:sldMkLst>
          <pc:docMk/>
          <pc:sldMk cId="4100703672" sldId="270"/>
        </pc:sldMkLst>
        <pc:spChg chg="mod">
          <ac:chgData name="allana.gay" userId="S::allana.gay_hotmail.co.uk#ext#@churchofengland.onmicrosoft.com::9f518709-647c-4a50-b4d7-7fbc8947cb92" providerId="AD" clId="Web-{DFC49C98-1F25-D65D-A219-7BBA7F35BD25}" dt="2024-06-10T17:13:01.183" v="640" actId="1076"/>
          <ac:spMkLst>
            <pc:docMk/>
            <pc:sldMk cId="4100703672" sldId="270"/>
            <ac:spMk id="3" creationId="{972C4A2D-ABC6-24DE-F555-99060AB2535F}"/>
          </ac:spMkLst>
        </pc:spChg>
      </pc:sldChg>
      <pc:sldChg chg="addSp modSp new mod ord modClrScheme addAnim modAnim chgLayout">
        <pc:chgData name="allana.gay" userId="S::allana.gay_hotmail.co.uk#ext#@churchofengland.onmicrosoft.com::9f518709-647c-4a50-b4d7-7fbc8947cb92" providerId="AD" clId="Web-{DFC49C98-1F25-D65D-A219-7BBA7F35BD25}" dt="2024-06-10T17:12:29.604" v="637"/>
        <pc:sldMkLst>
          <pc:docMk/>
          <pc:sldMk cId="366209694" sldId="5636"/>
        </pc:sldMkLst>
        <pc:spChg chg="mod ord">
          <ac:chgData name="allana.gay" userId="S::allana.gay_hotmail.co.uk#ext#@churchofengland.onmicrosoft.com::9f518709-647c-4a50-b4d7-7fbc8947cb92" providerId="AD" clId="Web-{DFC49C98-1F25-D65D-A219-7BBA7F35BD25}" dt="2024-06-10T17:01:32.385" v="474" actId="1076"/>
          <ac:spMkLst>
            <pc:docMk/>
            <pc:sldMk cId="366209694" sldId="5636"/>
            <ac:spMk id="2" creationId="{A49F10B1-939E-EC49-DADE-DD015F0FA756}"/>
          </ac:spMkLst>
        </pc:spChg>
        <pc:spChg chg="add mod ord">
          <ac:chgData name="allana.gay" userId="S::allana.gay_hotmail.co.uk#ext#@churchofengland.onmicrosoft.com::9f518709-647c-4a50-b4d7-7fbc8947cb92" providerId="AD" clId="Web-{DFC49C98-1F25-D65D-A219-7BBA7F35BD25}" dt="2024-06-10T17:11:44.603" v="633" actId="1076"/>
          <ac:spMkLst>
            <pc:docMk/>
            <pc:sldMk cId="366209694" sldId="5636"/>
            <ac:spMk id="3" creationId="{82A6D4A1-7316-8FD3-03AF-153F9F5C4CD2}"/>
          </ac:spMkLst>
        </pc:spChg>
        <pc:spChg chg="add mod">
          <ac:chgData name="allana.gay" userId="S::allana.gay_hotmail.co.uk#ext#@churchofengland.onmicrosoft.com::9f518709-647c-4a50-b4d7-7fbc8947cb92" providerId="AD" clId="Web-{DFC49C98-1F25-D65D-A219-7BBA7F35BD25}" dt="2024-06-10T17:06:16.579" v="574" actId="14100"/>
          <ac:spMkLst>
            <pc:docMk/>
            <pc:sldMk cId="366209694" sldId="5636"/>
            <ac:spMk id="7" creationId="{0F56AC87-A87D-7D6D-3956-6A26B616CB10}"/>
          </ac:spMkLst>
        </pc:spChg>
        <pc:spChg chg="add mod">
          <ac:chgData name="allana.gay" userId="S::allana.gay_hotmail.co.uk#ext#@churchofengland.onmicrosoft.com::9f518709-647c-4a50-b4d7-7fbc8947cb92" providerId="AD" clId="Web-{DFC49C98-1F25-D65D-A219-7BBA7F35BD25}" dt="2024-06-10T17:07:35.675" v="592" actId="1076"/>
          <ac:spMkLst>
            <pc:docMk/>
            <pc:sldMk cId="366209694" sldId="5636"/>
            <ac:spMk id="9" creationId="{4195101E-414B-2DE2-A4E0-24343B18E4D1}"/>
          </ac:spMkLst>
        </pc:spChg>
        <pc:picChg chg="add mod">
          <ac:chgData name="allana.gay" userId="S::allana.gay_hotmail.co.uk#ext#@churchofengland.onmicrosoft.com::9f518709-647c-4a50-b4d7-7fbc8947cb92" providerId="AD" clId="Web-{DFC49C98-1F25-D65D-A219-7BBA7F35BD25}" dt="2024-06-10T17:08:45.598" v="596" actId="1076"/>
          <ac:picMkLst>
            <pc:docMk/>
            <pc:sldMk cId="366209694" sldId="5636"/>
            <ac:picMk id="4" creationId="{67CBF75B-447A-99C5-4822-1ADA354ED122}"/>
          </ac:picMkLst>
        </pc:picChg>
        <pc:picChg chg="add mod">
          <ac:chgData name="allana.gay" userId="S::allana.gay_hotmail.co.uk#ext#@churchofengland.onmicrosoft.com::9f518709-647c-4a50-b4d7-7fbc8947cb92" providerId="AD" clId="Web-{DFC49C98-1F25-D65D-A219-7BBA7F35BD25}" dt="2024-06-10T17:08:57.771" v="598" actId="14100"/>
          <ac:picMkLst>
            <pc:docMk/>
            <pc:sldMk cId="366209694" sldId="5636"/>
            <ac:picMk id="5" creationId="{9AE2F145-BFCF-53DB-6D30-F9BC0FA6FF4C}"/>
          </ac:picMkLst>
        </pc:picChg>
      </pc:sldChg>
      <pc:sldChg chg="new del">
        <pc:chgData name="allana.gay" userId="S::allana.gay_hotmail.co.uk#ext#@churchofengland.onmicrosoft.com::9f518709-647c-4a50-b4d7-7fbc8947cb92" providerId="AD" clId="Web-{DFC49C98-1F25-D65D-A219-7BBA7F35BD25}" dt="2024-06-10T09:06:51.075" v="12"/>
        <pc:sldMkLst>
          <pc:docMk/>
          <pc:sldMk cId="1138776223" sldId="5637"/>
        </pc:sldMkLst>
      </pc:sldChg>
    </pc:docChg>
  </pc:docChgLst>
  <pc:docChgLst>
    <pc:chgData name="Elizabeth Olulari" userId="e5efd7f6-f581-4272-9e16-344ffcca6a1b" providerId="ADAL" clId="{D7B15680-8B42-4EE0-B43C-82CBB311B06F}"/>
    <pc:docChg chg="undo custSel addSld delSld modSld sldOrd">
      <pc:chgData name="Elizabeth Olulari" userId="e5efd7f6-f581-4272-9e16-344ffcca6a1b" providerId="ADAL" clId="{D7B15680-8B42-4EE0-B43C-82CBB311B06F}" dt="2024-06-05T19:33:35.876" v="1188" actId="1076"/>
      <pc:docMkLst>
        <pc:docMk/>
      </pc:docMkLst>
      <pc:sldChg chg="add del">
        <pc:chgData name="Elizabeth Olulari" userId="e5efd7f6-f581-4272-9e16-344ffcca6a1b" providerId="ADAL" clId="{D7B15680-8B42-4EE0-B43C-82CBB311B06F}" dt="2024-06-05T10:31:01.424" v="13"/>
        <pc:sldMkLst>
          <pc:docMk/>
          <pc:sldMk cId="0" sldId="257"/>
        </pc:sldMkLst>
      </pc:sldChg>
      <pc:sldChg chg="addSp modSp add mod modAnim">
        <pc:chgData name="Elizabeth Olulari" userId="e5efd7f6-f581-4272-9e16-344ffcca6a1b" providerId="ADAL" clId="{D7B15680-8B42-4EE0-B43C-82CBB311B06F}" dt="2024-06-05T10:49:41.705" v="160" actId="20577"/>
        <pc:sldMkLst>
          <pc:docMk/>
          <pc:sldMk cId="0" sldId="258"/>
        </pc:sldMkLst>
        <pc:spChg chg="add mod">
          <ac:chgData name="Elizabeth Olulari" userId="e5efd7f6-f581-4272-9e16-344ffcca6a1b" providerId="ADAL" clId="{D7B15680-8B42-4EE0-B43C-82CBB311B06F}" dt="2024-06-05T10:49:41.705" v="160" actId="20577"/>
          <ac:spMkLst>
            <pc:docMk/>
            <pc:sldMk cId="0" sldId="258"/>
            <ac:spMk id="2" creationId="{4D07414F-CBF1-46B9-A958-BCCFD694B66A}"/>
          </ac:spMkLst>
        </pc:spChg>
        <pc:spChg chg="add mod">
          <ac:chgData name="Elizabeth Olulari" userId="e5efd7f6-f581-4272-9e16-344ffcca6a1b" providerId="ADAL" clId="{D7B15680-8B42-4EE0-B43C-82CBB311B06F}" dt="2024-06-05T10:49:09.133" v="118" actId="20577"/>
          <ac:spMkLst>
            <pc:docMk/>
            <pc:sldMk cId="0" sldId="258"/>
            <ac:spMk id="4" creationId="{2EE16211-5E4D-5F35-E8FA-657C62A3C844}"/>
          </ac:spMkLst>
        </pc:spChg>
        <pc:spChg chg="mod">
          <ac:chgData name="Elizabeth Olulari" userId="e5efd7f6-f581-4272-9e16-344ffcca6a1b" providerId="ADAL" clId="{D7B15680-8B42-4EE0-B43C-82CBB311B06F}" dt="2024-06-05T10:33:23.615" v="78" actId="1076"/>
          <ac:spMkLst>
            <pc:docMk/>
            <pc:sldMk cId="0" sldId="258"/>
            <ac:spMk id="104" creationId="{00000000-0000-0000-0000-000000000000}"/>
          </ac:spMkLst>
        </pc:spChg>
        <pc:picChg chg="add mod">
          <ac:chgData name="Elizabeth Olulari" userId="e5efd7f6-f581-4272-9e16-344ffcca6a1b" providerId="ADAL" clId="{D7B15680-8B42-4EE0-B43C-82CBB311B06F}" dt="2024-06-05T10:46:02.158" v="82" actId="1076"/>
          <ac:picMkLst>
            <pc:docMk/>
            <pc:sldMk cId="0" sldId="258"/>
            <ac:picMk id="3" creationId="{C519D38A-D66B-CA0F-5C5A-A689E9F2EEDA}"/>
          </ac:picMkLst>
        </pc:picChg>
        <pc:picChg chg="mod modCrop">
          <ac:chgData name="Elizabeth Olulari" userId="e5efd7f6-f581-4272-9e16-344ffcca6a1b" providerId="ADAL" clId="{D7B15680-8B42-4EE0-B43C-82CBB311B06F}" dt="2024-06-05T10:46:58.348" v="83" actId="1076"/>
          <ac:picMkLst>
            <pc:docMk/>
            <pc:sldMk cId="0" sldId="258"/>
            <ac:picMk id="105" creationId="{00000000-0000-0000-0000-000000000000}"/>
          </ac:picMkLst>
        </pc:picChg>
      </pc:sldChg>
      <pc:sldChg chg="modSp mod">
        <pc:chgData name="Elizabeth Olulari" userId="e5efd7f6-f581-4272-9e16-344ffcca6a1b" providerId="ADAL" clId="{D7B15680-8B42-4EE0-B43C-82CBB311B06F}" dt="2024-06-05T11:02:44.954" v="342" actId="207"/>
        <pc:sldMkLst>
          <pc:docMk/>
          <pc:sldMk cId="0" sldId="260"/>
        </pc:sldMkLst>
        <pc:spChg chg="mod">
          <ac:chgData name="Elizabeth Olulari" userId="e5efd7f6-f581-4272-9e16-344ffcca6a1b" providerId="ADAL" clId="{D7B15680-8B42-4EE0-B43C-82CBB311B06F}" dt="2024-06-05T11:02:44.954" v="342" actId="207"/>
          <ac:spMkLst>
            <pc:docMk/>
            <pc:sldMk cId="0" sldId="260"/>
            <ac:spMk id="118" creationId="{00000000-0000-0000-0000-000000000000}"/>
          </ac:spMkLst>
        </pc:spChg>
      </pc:sldChg>
      <pc:sldChg chg="addSp delSp modSp add mod addCm delCm">
        <pc:chgData name="Elizabeth Olulari" userId="e5efd7f6-f581-4272-9e16-344ffcca6a1b" providerId="ADAL" clId="{D7B15680-8B42-4EE0-B43C-82CBB311B06F}" dt="2024-06-05T19:33:35.876" v="1188" actId="1076"/>
        <pc:sldMkLst>
          <pc:docMk/>
          <pc:sldMk cId="0" sldId="262"/>
        </pc:sldMkLst>
        <pc:spChg chg="add del mod">
          <ac:chgData name="Elizabeth Olulari" userId="e5efd7f6-f581-4272-9e16-344ffcca6a1b" providerId="ADAL" clId="{D7B15680-8B42-4EE0-B43C-82CBB311B06F}" dt="2024-06-05T10:51:38.497" v="187" actId="478"/>
          <ac:spMkLst>
            <pc:docMk/>
            <pc:sldMk cId="0" sldId="262"/>
            <ac:spMk id="3" creationId="{9EBB6170-565C-8469-5DBE-21200081D528}"/>
          </ac:spMkLst>
        </pc:spChg>
        <pc:spChg chg="add mod">
          <ac:chgData name="Elizabeth Olulari" userId="e5efd7f6-f581-4272-9e16-344ffcca6a1b" providerId="ADAL" clId="{D7B15680-8B42-4EE0-B43C-82CBB311B06F}" dt="2024-06-05T19:33:31.461" v="1187" actId="20577"/>
          <ac:spMkLst>
            <pc:docMk/>
            <pc:sldMk cId="0" sldId="262"/>
            <ac:spMk id="4" creationId="{CFD03C6D-3D22-8F8A-BCE2-2CDD2AD413C7}"/>
          </ac:spMkLst>
        </pc:spChg>
        <pc:spChg chg="add mod">
          <ac:chgData name="Elizabeth Olulari" userId="e5efd7f6-f581-4272-9e16-344ffcca6a1b" providerId="ADAL" clId="{D7B15680-8B42-4EE0-B43C-82CBB311B06F}" dt="2024-06-05T19:33:35.876" v="1188" actId="1076"/>
          <ac:spMkLst>
            <pc:docMk/>
            <pc:sldMk cId="0" sldId="262"/>
            <ac:spMk id="5" creationId="{A4E43560-A6C1-D64E-815F-D3C7FDD5F44E}"/>
          </ac:spMkLst>
        </pc:spChg>
        <pc:spChg chg="mod">
          <ac:chgData name="Elizabeth Olulari" userId="e5efd7f6-f581-4272-9e16-344ffcca6a1b" providerId="ADAL" clId="{D7B15680-8B42-4EE0-B43C-82CBB311B06F}" dt="2024-06-05T19:33:26.628" v="1176" actId="1076"/>
          <ac:spMkLst>
            <pc:docMk/>
            <pc:sldMk cId="0" sldId="262"/>
            <ac:spMk id="132" creationId="{00000000-0000-0000-0000-000000000000}"/>
          </ac:spMkLst>
        </pc:spChg>
        <pc:spChg chg="del mod">
          <ac:chgData name="Elizabeth Olulari" userId="e5efd7f6-f581-4272-9e16-344ffcca6a1b" providerId="ADAL" clId="{D7B15680-8B42-4EE0-B43C-82CBB311B06F}" dt="2024-06-05T10:51:18.321" v="163" actId="478"/>
          <ac:spMkLst>
            <pc:docMk/>
            <pc:sldMk cId="0" sldId="262"/>
            <ac:spMk id="133" creationId="{00000000-0000-0000-0000-000000000000}"/>
          </ac:spMkLst>
        </pc:spChg>
        <pc:extLst>
          <p:ext xmlns:p="http://schemas.openxmlformats.org/presentationml/2006/main" uri="{D6D511B9-2390-475A-947B-AFAB55BFBCF1}">
            <pc226:cmChg xmlns:pc226="http://schemas.microsoft.com/office/powerpoint/2022/06/main/command" chg="add del">
              <pc226:chgData name="Elizabeth Olulari" userId="e5efd7f6-f581-4272-9e16-344ffcca6a1b" providerId="ADAL" clId="{D7B15680-8B42-4EE0-B43C-82CBB311B06F}" dt="2024-06-05T19:33:08.863" v="1175"/>
              <pc2:cmMkLst xmlns:pc2="http://schemas.microsoft.com/office/powerpoint/2019/9/main/command">
                <pc:docMk/>
                <pc:sldMk cId="0" sldId="262"/>
                <pc2:cmMk id="{9EFD533D-F1FF-44EB-9395-C579C3575E3C}"/>
              </pc2:cmMkLst>
            </pc226:cmChg>
          </p:ext>
        </pc:extLst>
      </pc:sldChg>
      <pc:sldChg chg="addSp delSp modSp add mod">
        <pc:chgData name="Elizabeth Olulari" userId="e5efd7f6-f581-4272-9e16-344ffcca6a1b" providerId="ADAL" clId="{D7B15680-8B42-4EE0-B43C-82CBB311B06F}" dt="2024-06-05T11:10:21.391" v="397"/>
        <pc:sldMkLst>
          <pc:docMk/>
          <pc:sldMk cId="0" sldId="263"/>
        </pc:sldMkLst>
        <pc:spChg chg="add del mod">
          <ac:chgData name="Elizabeth Olulari" userId="e5efd7f6-f581-4272-9e16-344ffcca6a1b" providerId="ADAL" clId="{D7B15680-8B42-4EE0-B43C-82CBB311B06F}" dt="2024-06-05T11:03:13.640" v="347" actId="478"/>
          <ac:spMkLst>
            <pc:docMk/>
            <pc:sldMk cId="0" sldId="263"/>
            <ac:spMk id="2" creationId="{4A29220E-A005-3C4B-47EC-637CC091AD99}"/>
          </ac:spMkLst>
        </pc:spChg>
        <pc:spChg chg="add del mod">
          <ac:chgData name="Elizabeth Olulari" userId="e5efd7f6-f581-4272-9e16-344ffcca6a1b" providerId="ADAL" clId="{D7B15680-8B42-4EE0-B43C-82CBB311B06F}" dt="2024-06-05T11:04:28.136" v="368" actId="478"/>
          <ac:spMkLst>
            <pc:docMk/>
            <pc:sldMk cId="0" sldId="263"/>
            <ac:spMk id="3" creationId="{E8B10E5E-4928-5A3B-3CA4-9424FE16C214}"/>
          </ac:spMkLst>
        </pc:spChg>
        <pc:spChg chg="add mod">
          <ac:chgData name="Elizabeth Olulari" userId="e5efd7f6-f581-4272-9e16-344ffcca6a1b" providerId="ADAL" clId="{D7B15680-8B42-4EE0-B43C-82CBB311B06F}" dt="2024-06-05T11:04:47.003" v="374" actId="14100"/>
          <ac:spMkLst>
            <pc:docMk/>
            <pc:sldMk cId="0" sldId="263"/>
            <ac:spMk id="4" creationId="{4DA4B7EC-D0F9-07CD-06AB-944168803E12}"/>
          </ac:spMkLst>
        </pc:spChg>
        <pc:spChg chg="add mod">
          <ac:chgData name="Elizabeth Olulari" userId="e5efd7f6-f581-4272-9e16-344ffcca6a1b" providerId="ADAL" clId="{D7B15680-8B42-4EE0-B43C-82CBB311B06F}" dt="2024-06-05T11:04:57.512" v="376" actId="20577"/>
          <ac:spMkLst>
            <pc:docMk/>
            <pc:sldMk cId="0" sldId="263"/>
            <ac:spMk id="5" creationId="{0B2A59BA-DB09-3339-6448-C86984B09839}"/>
          </ac:spMkLst>
        </pc:spChg>
        <pc:spChg chg="add mod">
          <ac:chgData name="Elizabeth Olulari" userId="e5efd7f6-f581-4272-9e16-344ffcca6a1b" providerId="ADAL" clId="{D7B15680-8B42-4EE0-B43C-82CBB311B06F}" dt="2024-06-05T11:04:37.043" v="373" actId="403"/>
          <ac:spMkLst>
            <pc:docMk/>
            <pc:sldMk cId="0" sldId="263"/>
            <ac:spMk id="6" creationId="{988219D7-FB00-B6F5-631B-76D43360E0B2}"/>
          </ac:spMkLst>
        </pc:spChg>
        <pc:spChg chg="add mod">
          <ac:chgData name="Elizabeth Olulari" userId="e5efd7f6-f581-4272-9e16-344ffcca6a1b" providerId="ADAL" clId="{D7B15680-8B42-4EE0-B43C-82CBB311B06F}" dt="2024-06-05T11:09:44.878" v="393" actId="14100"/>
          <ac:spMkLst>
            <pc:docMk/>
            <pc:sldMk cId="0" sldId="263"/>
            <ac:spMk id="7" creationId="{31AAA659-D3D2-0880-2A6D-ABF1D3BF614A}"/>
          </ac:spMkLst>
        </pc:spChg>
        <pc:spChg chg="add mod">
          <ac:chgData name="Elizabeth Olulari" userId="e5efd7f6-f581-4272-9e16-344ffcca6a1b" providerId="ADAL" clId="{D7B15680-8B42-4EE0-B43C-82CBB311B06F}" dt="2024-06-05T11:10:21.391" v="397"/>
          <ac:spMkLst>
            <pc:docMk/>
            <pc:sldMk cId="0" sldId="263"/>
            <ac:spMk id="8" creationId="{57D5894A-F049-2730-D78E-043B303C8EB2}"/>
          </ac:spMkLst>
        </pc:spChg>
        <pc:spChg chg="mod">
          <ac:chgData name="Elizabeth Olulari" userId="e5efd7f6-f581-4272-9e16-344ffcca6a1b" providerId="ADAL" clId="{D7B15680-8B42-4EE0-B43C-82CBB311B06F}" dt="2024-06-05T11:03:04.834" v="345" actId="1076"/>
          <ac:spMkLst>
            <pc:docMk/>
            <pc:sldMk cId="0" sldId="263"/>
            <ac:spMk id="139" creationId="{00000000-0000-0000-0000-000000000000}"/>
          </ac:spMkLst>
        </pc:spChg>
        <pc:spChg chg="del mod">
          <ac:chgData name="Elizabeth Olulari" userId="e5efd7f6-f581-4272-9e16-344ffcca6a1b" providerId="ADAL" clId="{D7B15680-8B42-4EE0-B43C-82CBB311B06F}" dt="2024-06-05T11:03:56.419" v="356" actId="478"/>
          <ac:spMkLst>
            <pc:docMk/>
            <pc:sldMk cId="0" sldId="263"/>
            <ac:spMk id="140" creationId="{00000000-0000-0000-0000-000000000000}"/>
          </ac:spMkLst>
        </pc:spChg>
      </pc:sldChg>
      <pc:sldChg chg="modSp mod">
        <pc:chgData name="Elizabeth Olulari" userId="e5efd7f6-f581-4272-9e16-344ffcca6a1b" providerId="ADAL" clId="{D7B15680-8B42-4EE0-B43C-82CBB311B06F}" dt="2024-06-05T10:12:30.399" v="1" actId="122"/>
        <pc:sldMkLst>
          <pc:docMk/>
          <pc:sldMk cId="1964384080" sldId="266"/>
        </pc:sldMkLst>
        <pc:spChg chg="mod">
          <ac:chgData name="Elizabeth Olulari" userId="e5efd7f6-f581-4272-9e16-344ffcca6a1b" providerId="ADAL" clId="{D7B15680-8B42-4EE0-B43C-82CBB311B06F}" dt="2024-06-05T10:12:30.399" v="1" actId="122"/>
          <ac:spMkLst>
            <pc:docMk/>
            <pc:sldMk cId="1964384080" sldId="266"/>
            <ac:spMk id="2" creationId="{405FF587-5941-45FC-B746-D6A916F5A667}"/>
          </ac:spMkLst>
        </pc:spChg>
      </pc:sldChg>
      <pc:sldChg chg="modSp mod">
        <pc:chgData name="Elizabeth Olulari" userId="e5efd7f6-f581-4272-9e16-344ffcca6a1b" providerId="ADAL" clId="{D7B15680-8B42-4EE0-B43C-82CBB311B06F}" dt="2024-06-05T17:21:55.110" v="1070" actId="1076"/>
        <pc:sldMkLst>
          <pc:docMk/>
          <pc:sldMk cId="225135440" sldId="269"/>
        </pc:sldMkLst>
        <pc:spChg chg="mod">
          <ac:chgData name="Elizabeth Olulari" userId="e5efd7f6-f581-4272-9e16-344ffcca6a1b" providerId="ADAL" clId="{D7B15680-8B42-4EE0-B43C-82CBB311B06F}" dt="2024-06-05T10:12:15.691" v="0" actId="122"/>
          <ac:spMkLst>
            <pc:docMk/>
            <pc:sldMk cId="225135440" sldId="269"/>
            <ac:spMk id="2" creationId="{E4A3FECF-7250-43E9-8D07-7CC0E25FFADA}"/>
          </ac:spMkLst>
        </pc:spChg>
        <pc:spChg chg="mod">
          <ac:chgData name="Elizabeth Olulari" userId="e5efd7f6-f581-4272-9e16-344ffcca6a1b" providerId="ADAL" clId="{D7B15680-8B42-4EE0-B43C-82CBB311B06F}" dt="2024-06-05T17:21:55.110" v="1070" actId="1076"/>
          <ac:spMkLst>
            <pc:docMk/>
            <pc:sldMk cId="225135440" sldId="269"/>
            <ac:spMk id="4" creationId="{C1E54593-19A2-4A10-A06F-57E8FD914AF4}"/>
          </ac:spMkLst>
        </pc:spChg>
      </pc:sldChg>
      <pc:sldChg chg="addSp delSp modSp mod">
        <pc:chgData name="Elizabeth Olulari" userId="e5efd7f6-f581-4272-9e16-344ffcca6a1b" providerId="ADAL" clId="{D7B15680-8B42-4EE0-B43C-82CBB311B06F}" dt="2024-06-05T11:02:24.687" v="339" actId="21"/>
        <pc:sldMkLst>
          <pc:docMk/>
          <pc:sldMk cId="3540706050" sldId="271"/>
        </pc:sldMkLst>
        <pc:spChg chg="add del mod">
          <ac:chgData name="Elizabeth Olulari" userId="e5efd7f6-f581-4272-9e16-344ffcca6a1b" providerId="ADAL" clId="{D7B15680-8B42-4EE0-B43C-82CBB311B06F}" dt="2024-06-05T11:02:24.687" v="339" actId="21"/>
          <ac:spMkLst>
            <pc:docMk/>
            <pc:sldMk cId="3540706050" sldId="271"/>
            <ac:spMk id="2" creationId="{4A29220E-A005-3C4B-47EC-637CC091AD99}"/>
          </ac:spMkLst>
        </pc:spChg>
        <pc:spChg chg="add del mod">
          <ac:chgData name="Elizabeth Olulari" userId="e5efd7f6-f581-4272-9e16-344ffcca6a1b" providerId="ADAL" clId="{D7B15680-8B42-4EE0-B43C-82CBB311B06F}" dt="2024-06-05T11:02:24.687" v="339" actId="21"/>
          <ac:spMkLst>
            <pc:docMk/>
            <pc:sldMk cId="3540706050" sldId="271"/>
            <ac:spMk id="3" creationId="{E8B10E5E-4928-5A3B-3CA4-9424FE16C214}"/>
          </ac:spMkLst>
        </pc:spChg>
        <pc:spChg chg="add del mod">
          <ac:chgData name="Elizabeth Olulari" userId="e5efd7f6-f581-4272-9e16-344ffcca6a1b" providerId="ADAL" clId="{D7B15680-8B42-4EE0-B43C-82CBB311B06F}" dt="2024-06-05T11:02:24.687" v="339" actId="21"/>
          <ac:spMkLst>
            <pc:docMk/>
            <pc:sldMk cId="3540706050" sldId="271"/>
            <ac:spMk id="5" creationId="{0B2A59BA-DB09-3339-6448-C86984B09839}"/>
          </ac:spMkLst>
        </pc:spChg>
        <pc:spChg chg="mod">
          <ac:chgData name="Elizabeth Olulari" userId="e5efd7f6-f581-4272-9e16-344ffcca6a1b" providerId="ADAL" clId="{D7B15680-8B42-4EE0-B43C-82CBB311B06F}" dt="2024-06-05T10:29:38.773" v="11" actId="114"/>
          <ac:spMkLst>
            <pc:docMk/>
            <pc:sldMk cId="3540706050" sldId="271"/>
            <ac:spMk id="11" creationId="{DD03C9BD-70FE-4346-BA8D-2E80BD819D4F}"/>
          </ac:spMkLst>
        </pc:spChg>
        <pc:spChg chg="mod">
          <ac:chgData name="Elizabeth Olulari" userId="e5efd7f6-f581-4272-9e16-344ffcca6a1b" providerId="ADAL" clId="{D7B15680-8B42-4EE0-B43C-82CBB311B06F}" dt="2024-06-05T10:14:17.100" v="9" actId="1076"/>
          <ac:spMkLst>
            <pc:docMk/>
            <pc:sldMk cId="3540706050" sldId="271"/>
            <ac:spMk id="12" creationId="{3CE8903D-0CDE-4660-AE4D-09DC25DCC5E6}"/>
          </ac:spMkLst>
        </pc:spChg>
        <pc:spChg chg="mod">
          <ac:chgData name="Elizabeth Olulari" userId="e5efd7f6-f581-4272-9e16-344ffcca6a1b" providerId="ADAL" clId="{D7B15680-8B42-4EE0-B43C-82CBB311B06F}" dt="2024-06-05T11:02:20.167" v="337" actId="1076"/>
          <ac:spMkLst>
            <pc:docMk/>
            <pc:sldMk cId="3540706050" sldId="271"/>
            <ac:spMk id="13" creationId="{BCE8B8C7-9F91-4EC4-A701-7C56D700417B}"/>
          </ac:spMkLst>
        </pc:spChg>
      </pc:sldChg>
      <pc:sldChg chg="modSp add mod ord">
        <pc:chgData name="Elizabeth Olulari" userId="e5efd7f6-f581-4272-9e16-344ffcca6a1b" providerId="ADAL" clId="{D7B15680-8B42-4EE0-B43C-82CBB311B06F}" dt="2024-06-05T11:44:00.810" v="1069" actId="6549"/>
        <pc:sldMkLst>
          <pc:docMk/>
          <pc:sldMk cId="337564140" sldId="5635"/>
        </pc:sldMkLst>
        <pc:spChg chg="mod">
          <ac:chgData name="Elizabeth Olulari" userId="e5efd7f6-f581-4272-9e16-344ffcca6a1b" providerId="ADAL" clId="{D7B15680-8B42-4EE0-B43C-82CBB311B06F}" dt="2024-06-05T11:23:03.784" v="852" actId="1076"/>
          <ac:spMkLst>
            <pc:docMk/>
            <pc:sldMk cId="337564140" sldId="5635"/>
            <ac:spMk id="2" creationId="{A48EBEB0-2553-1404-6F61-B9AC77C72B0D}"/>
          </ac:spMkLst>
        </pc:spChg>
        <pc:graphicFrameChg chg="mod modGraphic">
          <ac:chgData name="Elizabeth Olulari" userId="e5efd7f6-f581-4272-9e16-344ffcca6a1b" providerId="ADAL" clId="{D7B15680-8B42-4EE0-B43C-82CBB311B06F}" dt="2024-06-05T11:44:00.810" v="1069" actId="6549"/>
          <ac:graphicFrameMkLst>
            <pc:docMk/>
            <pc:sldMk cId="337564140" sldId="5635"/>
            <ac:graphicFrameMk id="3" creationId="{BBC6A414-F049-59F9-F344-7F4BA4A16BA8}"/>
          </ac:graphicFrameMkLst>
        </pc:graphicFrameChg>
      </pc:sldChg>
    </pc:docChg>
  </pc:docChgLst>
  <pc:docChgLst>
    <pc:chgData name="Elizabeth Olulari" userId="S::elizabeth.olulari@churchofengland.org::e5efd7f6-f581-4272-9e16-344ffcca6a1b" providerId="AD" clId="Web-{AB292CD6-E04E-888F-348C-9E292444F098}"/>
    <pc:docChg chg="">
      <pc:chgData name="Elizabeth Olulari" userId="S::elizabeth.olulari@churchofengland.org::e5efd7f6-f581-4272-9e16-344ffcca6a1b" providerId="AD" clId="Web-{AB292CD6-E04E-888F-348C-9E292444F098}" dt="2024-06-09T23:13:16.127" v="0"/>
      <pc:docMkLst>
        <pc:docMk/>
      </pc:docMkLst>
      <pc:sldChg chg="modCm">
        <pc:chgData name="Elizabeth Olulari" userId="S::elizabeth.olulari@churchofengland.org::e5efd7f6-f581-4272-9e16-344ffcca6a1b" providerId="AD" clId="Web-{AB292CD6-E04E-888F-348C-9E292444F098}" dt="2024-06-09T23:13:16.127" v="0"/>
        <pc:sldMkLst>
          <pc:docMk/>
          <pc:sldMk cId="0" sldId="256"/>
        </pc:sldMkLst>
        <pc:extLst>
          <p:ext xmlns:p="http://schemas.openxmlformats.org/presentationml/2006/main" uri="{D6D511B9-2390-475A-947B-AFAB55BFBCF1}">
            <pc226:cmChg xmlns:pc226="http://schemas.microsoft.com/office/powerpoint/2022/06/main/command" chg="">
              <pc226:chgData name="Elizabeth Olulari" userId="S::elizabeth.olulari@churchofengland.org::e5efd7f6-f581-4272-9e16-344ffcca6a1b" providerId="AD" clId="Web-{AB292CD6-E04E-888F-348C-9E292444F098}" dt="2024-06-09T23:13:16.127" v="0"/>
              <pc2:cmMkLst xmlns:pc2="http://schemas.microsoft.com/office/powerpoint/2019/9/main/command">
                <pc:docMk/>
                <pc:sldMk cId="0" sldId="256"/>
                <pc2:cmMk id="{8865D509-38AB-40A3-981D-1A107AED0B63}"/>
              </pc2:cmMkLst>
              <pc226:cmRplyChg chg="add">
                <pc226:chgData name="Elizabeth Olulari" userId="S::elizabeth.olulari@churchofengland.org::e5efd7f6-f581-4272-9e16-344ffcca6a1b" providerId="AD" clId="Web-{AB292CD6-E04E-888F-348C-9E292444F098}" dt="2024-06-09T23:13:16.127" v="0"/>
                <pc2:cmRplyMkLst xmlns:pc2="http://schemas.microsoft.com/office/powerpoint/2019/9/main/command">
                  <pc:docMk/>
                  <pc:sldMk cId="0" sldId="256"/>
                  <pc2:cmMk id="{8865D509-38AB-40A3-981D-1A107AED0B63}"/>
                  <pc2:cmRplyMk id="{404182CA-6648-4571-B10C-F2378B6ACCF0}"/>
                </pc2:cmRplyMkLst>
              </pc226:cmRplyChg>
            </pc226:cmChg>
          </p:ext>
        </pc:extLst>
      </pc:sldChg>
    </pc:docChg>
  </pc:docChgLst>
  <pc:docChgLst>
    <pc:chgData name="allana.gay" userId="S::allana.gay_hotmail.co.uk#ext#@churchofengland.onmicrosoft.com::9f518709-647c-4a50-b4d7-7fbc8947cb92" providerId="AD" clId="Web-{0CD9D0BB-F1BC-F10D-530C-5A31D2C359D6}"/>
    <pc:docChg chg="modSld">
      <pc:chgData name="allana.gay" userId="S::allana.gay_hotmail.co.uk#ext#@churchofengland.onmicrosoft.com::9f518709-647c-4a50-b4d7-7fbc8947cb92" providerId="AD" clId="Web-{0CD9D0BB-F1BC-F10D-530C-5A31D2C359D6}" dt="2024-06-13T13:56:47.785" v="32" actId="20577"/>
      <pc:docMkLst>
        <pc:docMk/>
      </pc:docMkLst>
      <pc:sldChg chg="modSp">
        <pc:chgData name="allana.gay" userId="S::allana.gay_hotmail.co.uk#ext#@churchofengland.onmicrosoft.com::9f518709-647c-4a50-b4d7-7fbc8947cb92" providerId="AD" clId="Web-{0CD9D0BB-F1BC-F10D-530C-5A31D2C359D6}" dt="2024-06-13T13:48:31.892" v="10" actId="20577"/>
        <pc:sldMkLst>
          <pc:docMk/>
          <pc:sldMk cId="225135440" sldId="269"/>
        </pc:sldMkLst>
        <pc:spChg chg="mod">
          <ac:chgData name="allana.gay" userId="S::allana.gay_hotmail.co.uk#ext#@churchofengland.onmicrosoft.com::9f518709-647c-4a50-b4d7-7fbc8947cb92" providerId="AD" clId="Web-{0CD9D0BB-F1BC-F10D-530C-5A31D2C359D6}" dt="2024-06-13T13:48:31.892" v="10" actId="20577"/>
          <ac:spMkLst>
            <pc:docMk/>
            <pc:sldMk cId="225135440" sldId="269"/>
            <ac:spMk id="3" creationId="{EAB206A6-16D6-4010-A677-DFCB4B2DBE32}"/>
          </ac:spMkLst>
        </pc:spChg>
      </pc:sldChg>
      <pc:sldChg chg="modSp">
        <pc:chgData name="allana.gay" userId="S::allana.gay_hotmail.co.uk#ext#@churchofengland.onmicrosoft.com::9f518709-647c-4a50-b4d7-7fbc8947cb92" providerId="AD" clId="Web-{0CD9D0BB-F1BC-F10D-530C-5A31D2C359D6}" dt="2024-06-13T13:56:47.785" v="32" actId="20577"/>
        <pc:sldMkLst>
          <pc:docMk/>
          <pc:sldMk cId="366209694" sldId="5636"/>
        </pc:sldMkLst>
        <pc:spChg chg="mod">
          <ac:chgData name="allana.gay" userId="S::allana.gay_hotmail.co.uk#ext#@churchofengland.onmicrosoft.com::9f518709-647c-4a50-b4d7-7fbc8947cb92" providerId="AD" clId="Web-{0CD9D0BB-F1BC-F10D-530C-5A31D2C359D6}" dt="2024-06-13T13:56:47.785" v="32" actId="20577"/>
          <ac:spMkLst>
            <pc:docMk/>
            <pc:sldMk cId="366209694" sldId="5636"/>
            <ac:spMk id="3" creationId="{82A6D4A1-7316-8FD3-03AF-153F9F5C4CD2}"/>
          </ac:spMkLst>
        </pc:spChg>
      </pc:sldChg>
    </pc:docChg>
  </pc:docChgLst>
  <pc:docChgLst>
    <pc:chgData name="Alysia-Lara Ayonrinde" userId="S::alysia-lara.ayonrinde@churchofengland.org::82c25098-0028-4fca-b1af-fdda95c00a2f" providerId="AD" clId="Web-{28BB8775-E7BA-447F-A3BD-A8667A707472}"/>
    <pc:docChg chg="mod">
      <pc:chgData name="Alysia-Lara Ayonrinde" userId="S::alysia-lara.ayonrinde@churchofengland.org::82c25098-0028-4fca-b1af-fdda95c00a2f" providerId="AD" clId="Web-{28BB8775-E7BA-447F-A3BD-A8667A707472}" dt="2024-06-07T08:19:14.942" v="2"/>
      <pc:docMkLst>
        <pc:docMk/>
      </pc:docMkLst>
      <pc:sldChg chg="addCm">
        <pc:chgData name="Alysia-Lara Ayonrinde" userId="S::alysia-lara.ayonrinde@churchofengland.org::82c25098-0028-4fca-b1af-fdda95c00a2f" providerId="AD" clId="Web-{28BB8775-E7BA-447F-A3BD-A8667A707472}" dt="2024-06-07T08:19:14.942" v="2"/>
        <pc:sldMkLst>
          <pc:docMk/>
          <pc:sldMk cId="0" sldId="256"/>
        </pc:sldMkLst>
        <pc:extLst>
          <p:ext xmlns:p="http://schemas.openxmlformats.org/presentationml/2006/main" uri="{D6D511B9-2390-475A-947B-AFAB55BFBCF1}">
            <pc226:cmChg xmlns:pc226="http://schemas.microsoft.com/office/powerpoint/2022/06/main/command" chg="add">
              <pc226:chgData name="Alysia-Lara Ayonrinde" userId="S::alysia-lara.ayonrinde@churchofengland.org::82c25098-0028-4fca-b1af-fdda95c00a2f" providerId="AD" clId="Web-{28BB8775-E7BA-447F-A3BD-A8667A707472}" dt="2024-06-07T08:19:14.942" v="2"/>
              <pc2:cmMkLst xmlns:pc2="http://schemas.microsoft.com/office/powerpoint/2019/9/main/command">
                <pc:docMk/>
                <pc:sldMk cId="0" sldId="256"/>
                <pc2:cmMk id="{8865D509-38AB-40A3-981D-1A107AED0B63}"/>
              </pc2:cmMkLst>
            </pc226:cmChg>
          </p:ext>
        </pc:extLst>
      </pc:sldChg>
      <pc:sldChg chg="addCm">
        <pc:chgData name="Alysia-Lara Ayonrinde" userId="S::alysia-lara.ayonrinde@churchofengland.org::82c25098-0028-4fca-b1af-fdda95c00a2f" providerId="AD" clId="Web-{28BB8775-E7BA-447F-A3BD-A8667A707472}" dt="2024-06-07T08:18:17.971" v="1"/>
        <pc:sldMkLst>
          <pc:docMk/>
          <pc:sldMk cId="225135440" sldId="269"/>
        </pc:sldMkLst>
        <pc:extLst>
          <p:ext xmlns:p="http://schemas.openxmlformats.org/presentationml/2006/main" uri="{D6D511B9-2390-475A-947B-AFAB55BFBCF1}">
            <pc226:cmChg xmlns:pc226="http://schemas.microsoft.com/office/powerpoint/2022/06/main/command" chg="add">
              <pc226:chgData name="Alysia-Lara Ayonrinde" userId="S::alysia-lara.ayonrinde@churchofengland.org::82c25098-0028-4fca-b1af-fdda95c00a2f" providerId="AD" clId="Web-{28BB8775-E7BA-447F-A3BD-A8667A707472}" dt="2024-06-07T08:18:17.971" v="1"/>
              <pc2:cmMkLst xmlns:pc2="http://schemas.microsoft.com/office/powerpoint/2019/9/main/command">
                <pc:docMk/>
                <pc:sldMk cId="225135440" sldId="269"/>
                <pc2:cmMk id="{23B65377-DC03-4C1C-8DC3-F5F2DB8F7ED7}"/>
              </pc2:cmMkLst>
            </pc226:cmChg>
          </p:ext>
        </pc:extLst>
      </pc:sldChg>
    </pc:docChg>
  </pc:docChgLst>
  <pc:docChgLst>
    <pc:chgData name="Elizabeth Olulari" userId="S::elizabeth.olulari@churchofengland.org::e5efd7f6-f581-4272-9e16-344ffcca6a1b" providerId="AD" clId="Web-{EDFD7E30-9A60-6B6D-3C76-848AF9E43CA1}"/>
    <pc:docChg chg="modSld">
      <pc:chgData name="Elizabeth Olulari" userId="S::elizabeth.olulari@churchofengland.org::e5efd7f6-f581-4272-9e16-344ffcca6a1b" providerId="AD" clId="Web-{EDFD7E30-9A60-6B6D-3C76-848AF9E43CA1}" dt="2024-06-13T12:39:53.808" v="5" actId="20577"/>
      <pc:docMkLst>
        <pc:docMk/>
      </pc:docMkLst>
      <pc:sldChg chg="modSp">
        <pc:chgData name="Elizabeth Olulari" userId="S::elizabeth.olulari@churchofengland.org::e5efd7f6-f581-4272-9e16-344ffcca6a1b" providerId="AD" clId="Web-{EDFD7E30-9A60-6B6D-3C76-848AF9E43CA1}" dt="2024-06-13T12:39:53.808" v="5" actId="20577"/>
        <pc:sldMkLst>
          <pc:docMk/>
          <pc:sldMk cId="0" sldId="262"/>
        </pc:sldMkLst>
        <pc:spChg chg="mod">
          <ac:chgData name="Elizabeth Olulari" userId="S::elizabeth.olulari@churchofengland.org::e5efd7f6-f581-4272-9e16-344ffcca6a1b" providerId="AD" clId="Web-{EDFD7E30-9A60-6B6D-3C76-848AF9E43CA1}" dt="2024-06-13T12:39:53.808" v="5" actId="20577"/>
          <ac:spMkLst>
            <pc:docMk/>
            <pc:sldMk cId="0" sldId="262"/>
            <ac:spMk id="5" creationId="{A4E43560-A6C1-D64E-815F-D3C7FDD5F44E}"/>
          </ac:spMkLst>
        </pc:spChg>
      </pc:sldChg>
    </pc:docChg>
  </pc:docChgLst>
  <pc:docChgLst>
    <pc:chgData name="allana.gay" userId="S::allana.gay_hotmail.co.uk#ext#@churchofengland.onmicrosoft.com::9f518709-647c-4a50-b4d7-7fbc8947cb92" providerId="AD" clId="Web-{39E3955D-1614-E4F4-D1DF-C37F6E1BA78C}"/>
    <pc:docChg chg="modSld">
      <pc:chgData name="allana.gay" userId="S::allana.gay_hotmail.co.uk#ext#@churchofengland.onmicrosoft.com::9f518709-647c-4a50-b4d7-7fbc8947cb92" providerId="AD" clId="Web-{39E3955D-1614-E4F4-D1DF-C37F6E1BA78C}" dt="2024-06-07T07:25:57.489" v="17"/>
      <pc:docMkLst>
        <pc:docMk/>
      </pc:docMkLst>
      <pc:sldChg chg="modSp addAnim">
        <pc:chgData name="allana.gay" userId="S::allana.gay_hotmail.co.uk#ext#@churchofengland.onmicrosoft.com::9f518709-647c-4a50-b4d7-7fbc8947cb92" providerId="AD" clId="Web-{39E3955D-1614-E4F4-D1DF-C37F6E1BA78C}" dt="2024-06-07T07:13:11.010" v="15" actId="20577"/>
        <pc:sldMkLst>
          <pc:docMk/>
          <pc:sldMk cId="1964384080" sldId="266"/>
        </pc:sldMkLst>
        <pc:spChg chg="mod">
          <ac:chgData name="allana.gay" userId="S::allana.gay_hotmail.co.uk#ext#@churchofengland.onmicrosoft.com::9f518709-647c-4a50-b4d7-7fbc8947cb92" providerId="AD" clId="Web-{39E3955D-1614-E4F4-D1DF-C37F6E1BA78C}" dt="2024-06-07T07:06:26.871" v="9" actId="20577"/>
          <ac:spMkLst>
            <pc:docMk/>
            <pc:sldMk cId="1964384080" sldId="266"/>
            <ac:spMk id="3" creationId="{9EEE670E-59D1-4892-9092-9E97C10E5BDA}"/>
          </ac:spMkLst>
        </pc:spChg>
        <pc:spChg chg="mod">
          <ac:chgData name="allana.gay" userId="S::allana.gay_hotmail.co.uk#ext#@churchofengland.onmicrosoft.com::9f518709-647c-4a50-b4d7-7fbc8947cb92" providerId="AD" clId="Web-{39E3955D-1614-E4F4-D1DF-C37F6E1BA78C}" dt="2024-06-07T07:06:34.949" v="10" actId="20577"/>
          <ac:spMkLst>
            <pc:docMk/>
            <pc:sldMk cId="1964384080" sldId="266"/>
            <ac:spMk id="7" creationId="{C173A6D2-C7C5-4FF5-9EFC-303553E17F66}"/>
          </ac:spMkLst>
        </pc:spChg>
        <pc:spChg chg="mod">
          <ac:chgData name="allana.gay" userId="S::allana.gay_hotmail.co.uk#ext#@churchofengland.onmicrosoft.com::9f518709-647c-4a50-b4d7-7fbc8947cb92" providerId="AD" clId="Web-{39E3955D-1614-E4F4-D1DF-C37F6E1BA78C}" dt="2024-06-07T07:13:11.010" v="15" actId="20577"/>
          <ac:spMkLst>
            <pc:docMk/>
            <pc:sldMk cId="1964384080" sldId="266"/>
            <ac:spMk id="10" creationId="{6D2FA819-7DE3-4DC2-B40B-A4284E91F48F}"/>
          </ac:spMkLst>
        </pc:spChg>
      </pc:sldChg>
      <pc:sldChg chg="modSp">
        <pc:chgData name="allana.gay" userId="S::allana.gay_hotmail.co.uk#ext#@churchofengland.onmicrosoft.com::9f518709-647c-4a50-b4d7-7fbc8947cb92" providerId="AD" clId="Web-{39E3955D-1614-E4F4-D1DF-C37F6E1BA78C}" dt="2024-06-07T07:10:27.332" v="14" actId="20577"/>
        <pc:sldMkLst>
          <pc:docMk/>
          <pc:sldMk cId="225135440" sldId="269"/>
        </pc:sldMkLst>
        <pc:spChg chg="mod">
          <ac:chgData name="allana.gay" userId="S::allana.gay_hotmail.co.uk#ext#@churchofengland.onmicrosoft.com::9f518709-647c-4a50-b4d7-7fbc8947cb92" providerId="AD" clId="Web-{39E3955D-1614-E4F4-D1DF-C37F6E1BA78C}" dt="2024-06-07T07:10:27.332" v="14" actId="20577"/>
          <ac:spMkLst>
            <pc:docMk/>
            <pc:sldMk cId="225135440" sldId="269"/>
            <ac:spMk id="3" creationId="{EAB206A6-16D6-4010-A677-DFCB4B2DBE32}"/>
          </ac:spMkLst>
        </pc:spChg>
      </pc:sldChg>
      <pc:sldChg chg="modSp">
        <pc:chgData name="allana.gay" userId="S::allana.gay_hotmail.co.uk#ext#@churchofengland.onmicrosoft.com::9f518709-647c-4a50-b4d7-7fbc8947cb92" providerId="AD" clId="Web-{39E3955D-1614-E4F4-D1DF-C37F6E1BA78C}" dt="2024-06-07T06:52:03.217" v="8" actId="20577"/>
        <pc:sldMkLst>
          <pc:docMk/>
          <pc:sldMk cId="4100703672" sldId="270"/>
        </pc:sldMkLst>
        <pc:spChg chg="mod">
          <ac:chgData name="allana.gay" userId="S::allana.gay_hotmail.co.uk#ext#@churchofengland.onmicrosoft.com::9f518709-647c-4a50-b4d7-7fbc8947cb92" providerId="AD" clId="Web-{39E3955D-1614-E4F4-D1DF-C37F6E1BA78C}" dt="2024-06-07T06:52:03.217" v="8" actId="20577"/>
          <ac:spMkLst>
            <pc:docMk/>
            <pc:sldMk cId="4100703672" sldId="270"/>
            <ac:spMk id="3" creationId="{972C4A2D-ABC6-24DE-F555-99060AB2535F}"/>
          </ac:spMkLst>
        </pc:spChg>
      </pc:sldChg>
      <pc:sldChg chg="modSp">
        <pc:chgData name="allana.gay" userId="S::allana.gay_hotmail.co.uk#ext#@churchofengland.onmicrosoft.com::9f518709-647c-4a50-b4d7-7fbc8947cb92" providerId="AD" clId="Web-{39E3955D-1614-E4F4-D1DF-C37F6E1BA78C}" dt="2024-06-07T07:25:57.489" v="17"/>
        <pc:sldMkLst>
          <pc:docMk/>
          <pc:sldMk cId="3540706050" sldId="271"/>
        </pc:sldMkLst>
        <pc:spChg chg="mod">
          <ac:chgData name="allana.gay" userId="S::allana.gay_hotmail.co.uk#ext#@churchofengland.onmicrosoft.com::9f518709-647c-4a50-b4d7-7fbc8947cb92" providerId="AD" clId="Web-{39E3955D-1614-E4F4-D1DF-C37F6E1BA78C}" dt="2024-06-07T07:25:57.489" v="17"/>
          <ac:spMkLst>
            <pc:docMk/>
            <pc:sldMk cId="3540706050" sldId="271"/>
            <ac:spMk id="11" creationId="{DD03C9BD-70FE-4346-BA8D-2E80BD819D4F}"/>
          </ac:spMkLst>
        </pc:spChg>
      </pc:sldChg>
    </pc:docChg>
  </pc:docChgLst>
  <pc:docChgLst>
    <pc:chgData name="Emily Norman" userId="S::emily.norman@churchofengland.org::7730ed5f-eae3-465e-ad4d-e4c0de3b2516" providerId="AD" clId="Web-{770ECA4A-DA2B-9493-3478-75451B9E0E98}"/>
    <pc:docChg chg="modSld">
      <pc:chgData name="Emily Norman" userId="S::emily.norman@churchofengland.org::7730ed5f-eae3-465e-ad4d-e4c0de3b2516" providerId="AD" clId="Web-{770ECA4A-DA2B-9493-3478-75451B9E0E98}" dt="2024-06-13T12:43:46.629" v="4" actId="20577"/>
      <pc:docMkLst>
        <pc:docMk/>
      </pc:docMkLst>
      <pc:sldChg chg="modSp">
        <pc:chgData name="Emily Norman" userId="S::emily.norman@churchofengland.org::7730ed5f-eae3-465e-ad4d-e4c0de3b2516" providerId="AD" clId="Web-{770ECA4A-DA2B-9493-3478-75451B9E0E98}" dt="2024-06-13T12:43:19.847" v="1" actId="20577"/>
        <pc:sldMkLst>
          <pc:docMk/>
          <pc:sldMk cId="0" sldId="258"/>
        </pc:sldMkLst>
        <pc:spChg chg="mod">
          <ac:chgData name="Emily Norman" userId="S::emily.norman@churchofengland.org::7730ed5f-eae3-465e-ad4d-e4c0de3b2516" providerId="AD" clId="Web-{770ECA4A-DA2B-9493-3478-75451B9E0E98}" dt="2024-06-13T12:43:19.847" v="1" actId="20577"/>
          <ac:spMkLst>
            <pc:docMk/>
            <pc:sldMk cId="0" sldId="258"/>
            <ac:spMk id="2" creationId="{4D07414F-CBF1-46B9-A958-BCCFD694B66A}"/>
          </ac:spMkLst>
        </pc:spChg>
      </pc:sldChg>
      <pc:sldChg chg="modSp">
        <pc:chgData name="Emily Norman" userId="S::emily.norman@churchofengland.org::7730ed5f-eae3-465e-ad4d-e4c0de3b2516" providerId="AD" clId="Web-{770ECA4A-DA2B-9493-3478-75451B9E0E98}" dt="2024-06-13T12:43:46.629" v="4" actId="20577"/>
        <pc:sldMkLst>
          <pc:docMk/>
          <pc:sldMk cId="0" sldId="260"/>
        </pc:sldMkLst>
        <pc:spChg chg="mod">
          <ac:chgData name="Emily Norman" userId="S::emily.norman@churchofengland.org::7730ed5f-eae3-465e-ad4d-e4c0de3b2516" providerId="AD" clId="Web-{770ECA4A-DA2B-9493-3478-75451B9E0E98}" dt="2024-06-13T12:43:46.629" v="4" actId="20577"/>
          <ac:spMkLst>
            <pc:docMk/>
            <pc:sldMk cId="0" sldId="260"/>
            <ac:spMk id="119" creationId="{00000000-0000-0000-0000-000000000000}"/>
          </ac:spMkLst>
        </pc:spChg>
      </pc:sldChg>
    </pc:docChg>
  </pc:docChgLst>
  <pc:docChgLst>
    <pc:chgData name="allana.gay" userId="S::allana.gay_hotmail.co.uk#ext#@churchofengland.onmicrosoft.com::9f518709-647c-4a50-b4d7-7fbc8947cb92" providerId="AD" clId="Web-{9303F8AD-31F7-DCCC-E626-C0FFA64A6492}"/>
    <pc:docChg chg="modSld">
      <pc:chgData name="allana.gay" userId="S::allana.gay_hotmail.co.uk#ext#@churchofengland.onmicrosoft.com::9f518709-647c-4a50-b4d7-7fbc8947cb92" providerId="AD" clId="Web-{9303F8AD-31F7-DCCC-E626-C0FFA64A6492}" dt="2024-06-07T08:08:25.445" v="329" actId="20577"/>
      <pc:docMkLst>
        <pc:docMk/>
      </pc:docMkLst>
      <pc:sldChg chg="modSp">
        <pc:chgData name="allana.gay" userId="S::allana.gay_hotmail.co.uk#ext#@churchofengland.onmicrosoft.com::9f518709-647c-4a50-b4d7-7fbc8947cb92" providerId="AD" clId="Web-{9303F8AD-31F7-DCCC-E626-C0FFA64A6492}" dt="2024-06-07T07:52:45.074" v="290" actId="20577"/>
        <pc:sldMkLst>
          <pc:docMk/>
          <pc:sldMk cId="0" sldId="260"/>
        </pc:sldMkLst>
        <pc:spChg chg="mod">
          <ac:chgData name="allana.gay" userId="S::allana.gay_hotmail.co.uk#ext#@churchofengland.onmicrosoft.com::9f518709-647c-4a50-b4d7-7fbc8947cb92" providerId="AD" clId="Web-{9303F8AD-31F7-DCCC-E626-C0FFA64A6492}" dt="2024-06-07T07:52:45.074" v="290" actId="20577"/>
          <ac:spMkLst>
            <pc:docMk/>
            <pc:sldMk cId="0" sldId="260"/>
            <ac:spMk id="119" creationId="{00000000-0000-0000-0000-000000000000}"/>
          </ac:spMkLst>
        </pc:spChg>
      </pc:sldChg>
      <pc:sldChg chg="delSp modSp">
        <pc:chgData name="allana.gay" userId="S::allana.gay_hotmail.co.uk#ext#@churchofengland.onmicrosoft.com::9f518709-647c-4a50-b4d7-7fbc8947cb92" providerId="AD" clId="Web-{9303F8AD-31F7-DCCC-E626-C0FFA64A6492}" dt="2024-06-07T08:08:25.445" v="329" actId="20577"/>
        <pc:sldMkLst>
          <pc:docMk/>
          <pc:sldMk cId="0" sldId="263"/>
        </pc:sldMkLst>
        <pc:spChg chg="del">
          <ac:chgData name="allana.gay" userId="S::allana.gay_hotmail.co.uk#ext#@churchofengland.onmicrosoft.com::9f518709-647c-4a50-b4d7-7fbc8947cb92" providerId="AD" clId="Web-{9303F8AD-31F7-DCCC-E626-C0FFA64A6492}" dt="2024-06-07T08:07:18.646" v="318"/>
          <ac:spMkLst>
            <pc:docMk/>
            <pc:sldMk cId="0" sldId="263"/>
            <ac:spMk id="2" creationId="{9071C1A3-3A58-E293-3EA2-BA78F8133076}"/>
          </ac:spMkLst>
        </pc:spChg>
        <pc:spChg chg="mod">
          <ac:chgData name="allana.gay" userId="S::allana.gay_hotmail.co.uk#ext#@churchofengland.onmicrosoft.com::9f518709-647c-4a50-b4d7-7fbc8947cb92" providerId="AD" clId="Web-{9303F8AD-31F7-DCCC-E626-C0FFA64A6492}" dt="2024-06-07T08:06:53.598" v="314" actId="1076"/>
          <ac:spMkLst>
            <pc:docMk/>
            <pc:sldMk cId="0" sldId="263"/>
            <ac:spMk id="4" creationId="{4DA4B7EC-D0F9-07CD-06AB-944168803E12}"/>
          </ac:spMkLst>
        </pc:spChg>
        <pc:spChg chg="mod">
          <ac:chgData name="allana.gay" userId="S::allana.gay_hotmail.co.uk#ext#@churchofengland.onmicrosoft.com::9f518709-647c-4a50-b4d7-7fbc8947cb92" providerId="AD" clId="Web-{9303F8AD-31F7-DCCC-E626-C0FFA64A6492}" dt="2024-06-07T08:06:33.879" v="310" actId="14100"/>
          <ac:spMkLst>
            <pc:docMk/>
            <pc:sldMk cId="0" sldId="263"/>
            <ac:spMk id="5" creationId="{0B2A59BA-DB09-3339-6448-C86984B09839}"/>
          </ac:spMkLst>
        </pc:spChg>
        <pc:spChg chg="mod">
          <ac:chgData name="allana.gay" userId="S::allana.gay_hotmail.co.uk#ext#@churchofengland.onmicrosoft.com::9f518709-647c-4a50-b4d7-7fbc8947cb92" providerId="AD" clId="Web-{9303F8AD-31F7-DCCC-E626-C0FFA64A6492}" dt="2024-06-07T08:07:22.834" v="319" actId="1076"/>
          <ac:spMkLst>
            <pc:docMk/>
            <pc:sldMk cId="0" sldId="263"/>
            <ac:spMk id="6" creationId="{988219D7-FB00-B6F5-631B-76D43360E0B2}"/>
          </ac:spMkLst>
        </pc:spChg>
        <pc:spChg chg="mod">
          <ac:chgData name="allana.gay" userId="S::allana.gay_hotmail.co.uk#ext#@churchofengland.onmicrosoft.com::9f518709-647c-4a50-b4d7-7fbc8947cb92" providerId="AD" clId="Web-{9303F8AD-31F7-DCCC-E626-C0FFA64A6492}" dt="2024-06-07T08:08:19.882" v="328" actId="20577"/>
          <ac:spMkLst>
            <pc:docMk/>
            <pc:sldMk cId="0" sldId="263"/>
            <ac:spMk id="7" creationId="{31AAA659-D3D2-0880-2A6D-ABF1D3BF614A}"/>
          </ac:spMkLst>
        </pc:spChg>
        <pc:spChg chg="mod">
          <ac:chgData name="allana.gay" userId="S::allana.gay_hotmail.co.uk#ext#@churchofengland.onmicrosoft.com::9f518709-647c-4a50-b4d7-7fbc8947cb92" providerId="AD" clId="Web-{9303F8AD-31F7-DCCC-E626-C0FFA64A6492}" dt="2024-06-07T08:08:25.445" v="329" actId="20577"/>
          <ac:spMkLst>
            <pc:docMk/>
            <pc:sldMk cId="0" sldId="263"/>
            <ac:spMk id="8" creationId="{57D5894A-F049-2730-D78E-043B303C8EB2}"/>
          </ac:spMkLst>
        </pc:spChg>
      </pc:sldChg>
    </pc:docChg>
  </pc:docChgLst>
  <pc:docChgLst>
    <pc:chgData name="allana.gay" userId="S::allana.gay_hotmail.co.uk#ext#@churchofengland.onmicrosoft.com::9f518709-647c-4a50-b4d7-7fbc8947cb92" providerId="AD" clId="Web-{FE6ED934-0D56-9A89-1C09-86ADEBB3230F}"/>
    <pc:docChg chg="modSld">
      <pc:chgData name="allana.gay" userId="S::allana.gay_hotmail.co.uk#ext#@churchofengland.onmicrosoft.com::9f518709-647c-4a50-b4d7-7fbc8947cb92" providerId="AD" clId="Web-{FE6ED934-0D56-9A89-1C09-86ADEBB3230F}" dt="2024-06-13T13:58:17.445" v="0" actId="20577"/>
      <pc:docMkLst>
        <pc:docMk/>
      </pc:docMkLst>
      <pc:sldChg chg="modSp">
        <pc:chgData name="allana.gay" userId="S::allana.gay_hotmail.co.uk#ext#@churchofengland.onmicrosoft.com::9f518709-647c-4a50-b4d7-7fbc8947cb92" providerId="AD" clId="Web-{FE6ED934-0D56-9A89-1C09-86ADEBB3230F}" dt="2024-06-13T13:58:17.445" v="0" actId="20577"/>
        <pc:sldMkLst>
          <pc:docMk/>
          <pc:sldMk cId="4100703672" sldId="270"/>
        </pc:sldMkLst>
        <pc:spChg chg="mod">
          <ac:chgData name="allana.gay" userId="S::allana.gay_hotmail.co.uk#ext#@churchofengland.onmicrosoft.com::9f518709-647c-4a50-b4d7-7fbc8947cb92" providerId="AD" clId="Web-{FE6ED934-0D56-9A89-1C09-86ADEBB3230F}" dt="2024-06-13T13:58:17.445" v="0" actId="20577"/>
          <ac:spMkLst>
            <pc:docMk/>
            <pc:sldMk cId="4100703672" sldId="270"/>
            <ac:spMk id="3" creationId="{972C4A2D-ABC6-24DE-F555-99060AB2535F}"/>
          </ac:spMkLst>
        </pc:spChg>
      </pc:sldChg>
    </pc:docChg>
  </pc:docChgLst>
  <pc:docChgLst>
    <pc:chgData name="Elizabeth Olulari" userId="S::elizabeth.olulari@churchofengland.org::e5efd7f6-f581-4272-9e16-344ffcca6a1b" providerId="AD" clId="Web-{4CBCCFB8-0346-B9E6-C353-3A2D6A3E9F3E}"/>
    <pc:docChg chg="modSld">
      <pc:chgData name="Elizabeth Olulari" userId="S::elizabeth.olulari@churchofengland.org::e5efd7f6-f581-4272-9e16-344ffcca6a1b" providerId="AD" clId="Web-{4CBCCFB8-0346-B9E6-C353-3A2D6A3E9F3E}" dt="2024-06-09T23:12:12.055" v="4" actId="20577"/>
      <pc:docMkLst>
        <pc:docMk/>
      </pc:docMkLst>
      <pc:sldChg chg="modSp modCm">
        <pc:chgData name="Elizabeth Olulari" userId="S::elizabeth.olulari@churchofengland.org::e5efd7f6-f581-4272-9e16-344ffcca6a1b" providerId="AD" clId="Web-{4CBCCFB8-0346-B9E6-C353-3A2D6A3E9F3E}" dt="2024-06-09T23:12:12.055" v="4" actId="20577"/>
        <pc:sldMkLst>
          <pc:docMk/>
          <pc:sldMk cId="225135440" sldId="269"/>
        </pc:sldMkLst>
        <pc:spChg chg="mod">
          <ac:chgData name="Elizabeth Olulari" userId="S::elizabeth.olulari@churchofengland.org::e5efd7f6-f581-4272-9e16-344ffcca6a1b" providerId="AD" clId="Web-{4CBCCFB8-0346-B9E6-C353-3A2D6A3E9F3E}" dt="2024-06-09T23:12:12.055" v="4" actId="20577"/>
          <ac:spMkLst>
            <pc:docMk/>
            <pc:sldMk cId="225135440" sldId="269"/>
            <ac:spMk id="4" creationId="{C1E54593-19A2-4A10-A06F-57E8FD914AF4}"/>
          </ac:spMkLst>
        </pc:spChg>
        <pc:extLst>
          <p:ext xmlns:p="http://schemas.openxmlformats.org/presentationml/2006/main" uri="{D6D511B9-2390-475A-947B-AFAB55BFBCF1}">
            <pc226:cmChg xmlns:pc226="http://schemas.microsoft.com/office/powerpoint/2022/06/main/command" chg="mod">
              <pc226:chgData name="Elizabeth Olulari" userId="S::elizabeth.olulari@churchofengland.org::e5efd7f6-f581-4272-9e16-344ffcca6a1b" providerId="AD" clId="Web-{4CBCCFB8-0346-B9E6-C353-3A2D6A3E9F3E}" dt="2024-06-09T23:12:10.336" v="3"/>
              <pc2:cmMkLst xmlns:pc2="http://schemas.microsoft.com/office/powerpoint/2019/9/main/command">
                <pc:docMk/>
                <pc:sldMk cId="225135440" sldId="269"/>
                <pc2:cmMk id="{23B65377-DC03-4C1C-8DC3-F5F2DB8F7ED7}"/>
              </pc2:cmMkLst>
              <pc226:cmRplyChg chg="add">
                <pc226:chgData name="Elizabeth Olulari" userId="S::elizabeth.olulari@churchofengland.org::e5efd7f6-f581-4272-9e16-344ffcca6a1b" providerId="AD" clId="Web-{4CBCCFB8-0346-B9E6-C353-3A2D6A3E9F3E}" dt="2024-06-09T23:12:01.195" v="0"/>
                <pc2:cmRplyMkLst xmlns:pc2="http://schemas.microsoft.com/office/powerpoint/2019/9/main/command">
                  <pc:docMk/>
                  <pc:sldMk cId="225135440" sldId="269"/>
                  <pc2:cmMk id="{23B65377-DC03-4C1C-8DC3-F5F2DB8F7ED7}"/>
                  <pc2:cmRplyMk id="{6B8EF551-9836-42FA-8FF3-FFE1C54C9E51}"/>
                </pc2:cmRplyMkLst>
              </pc226:cmRplyChg>
            </pc226:cmChg>
          </p:ext>
        </pc:extLst>
      </pc:sldChg>
    </pc:docChg>
  </pc:docChgLst>
  <pc:docChgLst>
    <pc:chgData name="Emily Norman" userId="S::emily.norman@churchofengland.org::7730ed5f-eae3-465e-ad4d-e4c0de3b2516" providerId="AD" clId="Web-{6AD5B908-CFA1-B32D-F0E9-ECD3922823CC}"/>
    <pc:docChg chg="modSld">
      <pc:chgData name="Emily Norman" userId="S::emily.norman@churchofengland.org::7730ed5f-eae3-465e-ad4d-e4c0de3b2516" providerId="AD" clId="Web-{6AD5B908-CFA1-B32D-F0E9-ECD3922823CC}" dt="2024-06-05T20:31:06.930" v="455" actId="14100"/>
      <pc:docMkLst>
        <pc:docMk/>
      </pc:docMkLst>
      <pc:sldChg chg="modSp">
        <pc:chgData name="Emily Norman" userId="S::emily.norman@churchofengland.org::7730ed5f-eae3-465e-ad4d-e4c0de3b2516" providerId="AD" clId="Web-{6AD5B908-CFA1-B32D-F0E9-ECD3922823CC}" dt="2024-06-05T20:21:49.302" v="355" actId="14100"/>
        <pc:sldMkLst>
          <pc:docMk/>
          <pc:sldMk cId="0" sldId="260"/>
        </pc:sldMkLst>
        <pc:spChg chg="mod">
          <ac:chgData name="Emily Norman" userId="S::emily.norman@churchofengland.org::7730ed5f-eae3-465e-ad4d-e4c0de3b2516" providerId="AD" clId="Web-{6AD5B908-CFA1-B32D-F0E9-ECD3922823CC}" dt="2024-06-05T20:21:49.302" v="355" actId="14100"/>
          <ac:spMkLst>
            <pc:docMk/>
            <pc:sldMk cId="0" sldId="260"/>
            <ac:spMk id="119" creationId="{00000000-0000-0000-0000-000000000000}"/>
          </ac:spMkLst>
        </pc:spChg>
      </pc:sldChg>
      <pc:sldChg chg="modSp">
        <pc:chgData name="Emily Norman" userId="S::emily.norman@churchofengland.org::7730ed5f-eae3-465e-ad4d-e4c0de3b2516" providerId="AD" clId="Web-{6AD5B908-CFA1-B32D-F0E9-ECD3922823CC}" dt="2024-06-05T20:22:20.475" v="371" actId="20577"/>
        <pc:sldMkLst>
          <pc:docMk/>
          <pc:sldMk cId="0" sldId="262"/>
        </pc:sldMkLst>
        <pc:spChg chg="mod">
          <ac:chgData name="Emily Norman" userId="S::emily.norman@churchofengland.org::7730ed5f-eae3-465e-ad4d-e4c0de3b2516" providerId="AD" clId="Web-{6AD5B908-CFA1-B32D-F0E9-ECD3922823CC}" dt="2024-06-05T20:22:20.475" v="371" actId="20577"/>
          <ac:spMkLst>
            <pc:docMk/>
            <pc:sldMk cId="0" sldId="262"/>
            <ac:spMk id="5" creationId="{A4E43560-A6C1-D64E-815F-D3C7FDD5F44E}"/>
          </ac:spMkLst>
        </pc:spChg>
      </pc:sldChg>
      <pc:sldChg chg="addSp modSp">
        <pc:chgData name="Emily Norman" userId="S::emily.norman@churchofengland.org::7730ed5f-eae3-465e-ad4d-e4c0de3b2516" providerId="AD" clId="Web-{6AD5B908-CFA1-B32D-F0E9-ECD3922823CC}" dt="2024-06-05T20:31:06.930" v="455" actId="14100"/>
        <pc:sldMkLst>
          <pc:docMk/>
          <pc:sldMk cId="0" sldId="263"/>
        </pc:sldMkLst>
        <pc:spChg chg="add mod">
          <ac:chgData name="Emily Norman" userId="S::emily.norman@churchofengland.org::7730ed5f-eae3-465e-ad4d-e4c0de3b2516" providerId="AD" clId="Web-{6AD5B908-CFA1-B32D-F0E9-ECD3922823CC}" dt="2024-06-05T20:31:06.930" v="455" actId="14100"/>
          <ac:spMkLst>
            <pc:docMk/>
            <pc:sldMk cId="0" sldId="263"/>
            <ac:spMk id="2" creationId="{9071C1A3-3A58-E293-3EA2-BA78F8133076}"/>
          </ac:spMkLst>
        </pc:spChg>
        <pc:spChg chg="mod">
          <ac:chgData name="Emily Norman" userId="S::emily.norman@churchofengland.org::7730ed5f-eae3-465e-ad4d-e4c0de3b2516" providerId="AD" clId="Web-{6AD5B908-CFA1-B32D-F0E9-ECD3922823CC}" dt="2024-06-05T20:22:45.272" v="375" actId="20577"/>
          <ac:spMkLst>
            <pc:docMk/>
            <pc:sldMk cId="0" sldId="263"/>
            <ac:spMk id="4" creationId="{4DA4B7EC-D0F9-07CD-06AB-944168803E12}"/>
          </ac:spMkLst>
        </pc:spChg>
        <pc:spChg chg="mod">
          <ac:chgData name="Emily Norman" userId="S::emily.norman@churchofengland.org::7730ed5f-eae3-465e-ad4d-e4c0de3b2516" providerId="AD" clId="Web-{6AD5B908-CFA1-B32D-F0E9-ECD3922823CC}" dt="2024-06-05T20:23:46.774" v="412" actId="20577"/>
          <ac:spMkLst>
            <pc:docMk/>
            <pc:sldMk cId="0" sldId="263"/>
            <ac:spMk id="8" creationId="{57D5894A-F049-2730-D78E-043B303C8EB2}"/>
          </ac:spMkLst>
        </pc:spChg>
      </pc:sldChg>
      <pc:sldChg chg="modSp">
        <pc:chgData name="Emily Norman" userId="S::emily.norman@churchofengland.org::7730ed5f-eae3-465e-ad4d-e4c0de3b2516" providerId="AD" clId="Web-{6AD5B908-CFA1-B32D-F0E9-ECD3922823CC}" dt="2024-06-05T20:12:25.446" v="139" actId="20577"/>
        <pc:sldMkLst>
          <pc:docMk/>
          <pc:sldMk cId="1964384080" sldId="266"/>
        </pc:sldMkLst>
        <pc:spChg chg="mod">
          <ac:chgData name="Emily Norman" userId="S::emily.norman@churchofengland.org::7730ed5f-eae3-465e-ad4d-e4c0de3b2516" providerId="AD" clId="Web-{6AD5B908-CFA1-B32D-F0E9-ECD3922823CC}" dt="2024-06-05T20:12:25.446" v="139" actId="20577"/>
          <ac:spMkLst>
            <pc:docMk/>
            <pc:sldMk cId="1964384080" sldId="266"/>
            <ac:spMk id="2" creationId="{405FF587-5941-45FC-B746-D6A916F5A667}"/>
          </ac:spMkLst>
        </pc:spChg>
        <pc:spChg chg="mod">
          <ac:chgData name="Emily Norman" userId="S::emily.norman@churchofengland.org::7730ed5f-eae3-465e-ad4d-e4c0de3b2516" providerId="AD" clId="Web-{6AD5B908-CFA1-B32D-F0E9-ECD3922823CC}" dt="2024-06-05T20:05:09.165" v="14" actId="20577"/>
          <ac:spMkLst>
            <pc:docMk/>
            <pc:sldMk cId="1964384080" sldId="266"/>
            <ac:spMk id="3" creationId="{9EEE670E-59D1-4892-9092-9E97C10E5BDA}"/>
          </ac:spMkLst>
        </pc:spChg>
        <pc:spChg chg="mod">
          <ac:chgData name="Emily Norman" userId="S::emily.norman@churchofengland.org::7730ed5f-eae3-465e-ad4d-e4c0de3b2516" providerId="AD" clId="Web-{6AD5B908-CFA1-B32D-F0E9-ECD3922823CC}" dt="2024-06-05T20:06:25.324" v="46" actId="20577"/>
          <ac:spMkLst>
            <pc:docMk/>
            <pc:sldMk cId="1964384080" sldId="266"/>
            <ac:spMk id="7" creationId="{C173A6D2-C7C5-4FF5-9EFC-303553E17F66}"/>
          </ac:spMkLst>
        </pc:spChg>
        <pc:spChg chg="mod">
          <ac:chgData name="Emily Norman" userId="S::emily.norman@churchofengland.org::7730ed5f-eae3-465e-ad4d-e4c0de3b2516" providerId="AD" clId="Web-{6AD5B908-CFA1-B32D-F0E9-ECD3922823CC}" dt="2024-06-05T20:05:49.385" v="39" actId="14100"/>
          <ac:spMkLst>
            <pc:docMk/>
            <pc:sldMk cId="1964384080" sldId="266"/>
            <ac:spMk id="10" creationId="{6D2FA819-7DE3-4DC2-B40B-A4284E91F48F}"/>
          </ac:spMkLst>
        </pc:spChg>
      </pc:sldChg>
      <pc:sldChg chg="modSp">
        <pc:chgData name="Emily Norman" userId="S::emily.norman@churchofengland.org::7730ed5f-eae3-465e-ad4d-e4c0de3b2516" providerId="AD" clId="Web-{6AD5B908-CFA1-B32D-F0E9-ECD3922823CC}" dt="2024-06-05T20:03:44.882" v="6" actId="20577"/>
        <pc:sldMkLst>
          <pc:docMk/>
          <pc:sldMk cId="225135440" sldId="269"/>
        </pc:sldMkLst>
        <pc:spChg chg="mod">
          <ac:chgData name="Emily Norman" userId="S::emily.norman@churchofengland.org::7730ed5f-eae3-465e-ad4d-e4c0de3b2516" providerId="AD" clId="Web-{6AD5B908-CFA1-B32D-F0E9-ECD3922823CC}" dt="2024-06-05T20:03:44.882" v="6" actId="20577"/>
          <ac:spMkLst>
            <pc:docMk/>
            <pc:sldMk cId="225135440" sldId="269"/>
            <ac:spMk id="3" creationId="{EAB206A6-16D6-4010-A677-DFCB4B2DBE32}"/>
          </ac:spMkLst>
        </pc:spChg>
      </pc:sldChg>
      <pc:sldChg chg="addSp delSp modSp">
        <pc:chgData name="Emily Norman" userId="S::emily.norman@churchofengland.org::7730ed5f-eae3-465e-ad4d-e4c0de3b2516" providerId="AD" clId="Web-{6AD5B908-CFA1-B32D-F0E9-ECD3922823CC}" dt="2024-06-05T20:12:22.649" v="135" actId="20577"/>
        <pc:sldMkLst>
          <pc:docMk/>
          <pc:sldMk cId="4100703672" sldId="270"/>
        </pc:sldMkLst>
        <pc:spChg chg="add del">
          <ac:chgData name="Emily Norman" userId="S::emily.norman@churchofengland.org::7730ed5f-eae3-465e-ad4d-e4c0de3b2516" providerId="AD" clId="Web-{6AD5B908-CFA1-B32D-F0E9-ECD3922823CC}" dt="2024-06-05T20:10:51.881" v="98"/>
          <ac:spMkLst>
            <pc:docMk/>
            <pc:sldMk cId="4100703672" sldId="270"/>
            <ac:spMk id="2" creationId="{2A50889A-7F98-5BC2-0378-78E2AE5B293A}"/>
          </ac:spMkLst>
        </pc:spChg>
        <pc:spChg chg="add mod">
          <ac:chgData name="Emily Norman" userId="S::emily.norman@churchofengland.org::7730ed5f-eae3-465e-ad4d-e4c0de3b2516" providerId="AD" clId="Web-{6AD5B908-CFA1-B32D-F0E9-ECD3922823CC}" dt="2024-06-05T20:12:18.821" v="134" actId="20577"/>
          <ac:spMkLst>
            <pc:docMk/>
            <pc:sldMk cId="4100703672" sldId="270"/>
            <ac:spMk id="3" creationId="{972C4A2D-ABC6-24DE-F555-99060AB2535F}"/>
          </ac:spMkLst>
        </pc:spChg>
        <pc:spChg chg="mod">
          <ac:chgData name="Emily Norman" userId="S::emily.norman@churchofengland.org::7730ed5f-eae3-465e-ad4d-e4c0de3b2516" providerId="AD" clId="Web-{6AD5B908-CFA1-B32D-F0E9-ECD3922823CC}" dt="2024-06-05T20:12:22.649" v="135" actId="20577"/>
          <ac:spMkLst>
            <pc:docMk/>
            <pc:sldMk cId="4100703672" sldId="270"/>
            <ac:spMk id="4" creationId="{1F27CDCE-C51F-4C6C-8788-7FB9600B5982}"/>
          </ac:spMkLst>
        </pc:spChg>
        <pc:picChg chg="mod">
          <ac:chgData name="Emily Norman" userId="S::emily.norman@churchofengland.org::7730ed5f-eae3-465e-ad4d-e4c0de3b2516" providerId="AD" clId="Web-{6AD5B908-CFA1-B32D-F0E9-ECD3922823CC}" dt="2024-06-05T20:10:33.646" v="92" actId="1076"/>
          <ac:picMkLst>
            <pc:docMk/>
            <pc:sldMk cId="4100703672" sldId="270"/>
            <ac:picMk id="8" creationId="{6CB1AB24-AD14-4E91-AF0F-39C2EC8AB413}"/>
          </ac:picMkLst>
        </pc:picChg>
      </pc:sldChg>
      <pc:sldChg chg="addSp delSp modSp">
        <pc:chgData name="Emily Norman" userId="S::emily.norman@churchofengland.org::7730ed5f-eae3-465e-ad4d-e4c0de3b2516" providerId="AD" clId="Web-{6AD5B908-CFA1-B32D-F0E9-ECD3922823CC}" dt="2024-06-05T20:15:59.270" v="162" actId="14100"/>
        <pc:sldMkLst>
          <pc:docMk/>
          <pc:sldMk cId="3540706050" sldId="271"/>
        </pc:sldMkLst>
        <pc:spChg chg="add del mod">
          <ac:chgData name="Emily Norman" userId="S::emily.norman@churchofengland.org::7730ed5f-eae3-465e-ad4d-e4c0de3b2516" providerId="AD" clId="Web-{6AD5B908-CFA1-B32D-F0E9-ECD3922823CC}" dt="2024-06-05T20:13:15.526" v="144"/>
          <ac:spMkLst>
            <pc:docMk/>
            <pc:sldMk cId="3540706050" sldId="271"/>
            <ac:spMk id="3" creationId="{AD3F554E-409C-E1A1-EE9A-7AF6E1CDC047}"/>
          </ac:spMkLst>
        </pc:spChg>
        <pc:spChg chg="del">
          <ac:chgData name="Emily Norman" userId="S::emily.norman@churchofengland.org::7730ed5f-eae3-465e-ad4d-e4c0de3b2516" providerId="AD" clId="Web-{6AD5B908-CFA1-B32D-F0E9-ECD3922823CC}" dt="2024-06-05T20:12:43.213" v="140"/>
          <ac:spMkLst>
            <pc:docMk/>
            <pc:sldMk cId="3540706050" sldId="271"/>
            <ac:spMk id="4" creationId="{1F27CDCE-C51F-4C6C-8788-7FB9600B5982}"/>
          </ac:spMkLst>
        </pc:spChg>
        <pc:spChg chg="add mod">
          <ac:chgData name="Emily Norman" userId="S::emily.norman@churchofengland.org::7730ed5f-eae3-465e-ad4d-e4c0de3b2516" providerId="AD" clId="Web-{6AD5B908-CFA1-B32D-F0E9-ECD3922823CC}" dt="2024-06-05T20:15:59.270" v="162" actId="14100"/>
          <ac:spMkLst>
            <pc:docMk/>
            <pc:sldMk cId="3540706050" sldId="271"/>
            <ac:spMk id="6" creationId="{37B7EF52-6C2F-6A2E-4798-F41C9DDACAF6}"/>
          </ac:spMkLst>
        </pc:spChg>
        <pc:spChg chg="mod">
          <ac:chgData name="Emily Norman" userId="S::emily.norman@churchofengland.org::7730ed5f-eae3-465e-ad4d-e4c0de3b2516" providerId="AD" clId="Web-{6AD5B908-CFA1-B32D-F0E9-ECD3922823CC}" dt="2024-06-05T20:15:21.660" v="149" actId="20577"/>
          <ac:spMkLst>
            <pc:docMk/>
            <pc:sldMk cId="3540706050" sldId="271"/>
            <ac:spMk id="11" creationId="{DD03C9BD-70FE-4346-BA8D-2E80BD819D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com/clip/Ugkx36CqPt5eXHUmvPnvNmCD8FsySB4dOWqM?feature=shar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1bhBbMrF8Z0?feature=shar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will watch a clip of the bible story from the Book of Ruth. During the video, think about </a:t>
            </a:r>
            <a:r>
              <a:rPr lang="en-US" b="1"/>
              <a:t>what we can learn from Ruth's example</a:t>
            </a:r>
            <a:r>
              <a:rPr lang="en-US"/>
              <a:t> and </a:t>
            </a:r>
            <a:r>
              <a:rPr lang="en-US" b="1"/>
              <a:t>how her actions challenge acceptance and inclusion.</a:t>
            </a:r>
            <a:endParaRPr/>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r>
              <a:rPr lang="en-US" i="1"/>
              <a:t>Click on the slide title to access the Book of Ruth video clip.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https://youtube.com/clip/Ugkx36CqPt5eXHUmvPnvNmCD8FsySB4dOWqM?feature=shared</a:t>
            </a:r>
            <a:r>
              <a:rPr lang="en-US"/>
              <a:t> </a:t>
            </a: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When introducing the gathering prayer for reading aloud, you might want to consider something like the following:</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Let's take a moment to read our gathering prayer together. As we join in this prayer, let's reflect on its words and the sentiments it conveys. Please follow along as we read aloud, allowing the words to guide our thoughts and intentions as we come together in this moment of reflection and unity.</a:t>
            </a: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 us take a moment to consider, as an individual and a school community, how we can deepen our understanding of the history, culture and traditions of nomadic communities after watching both videos? </a:t>
            </a:r>
            <a:endParaRPr/>
          </a:p>
          <a:p>
            <a:pPr marL="0" lvl="0" indent="0" algn="l" rtl="0">
              <a:spcBef>
                <a:spcPts val="0"/>
              </a:spcBef>
              <a:spcAft>
                <a:spcPts val="0"/>
              </a:spcAft>
              <a:buNone/>
            </a:pPr>
            <a:endParaRPr/>
          </a:p>
          <a:p>
            <a:pPr marL="0" lvl="0" indent="0" algn="l" rtl="0">
              <a:spcBef>
                <a:spcPts val="0"/>
              </a:spcBef>
              <a:spcAft>
                <a:spcPts val="0"/>
              </a:spcAft>
              <a:buNone/>
            </a:pPr>
            <a:r>
              <a:rPr lang="en-US"/>
              <a:t>How can we foster greater understanding and inclusivity?</a:t>
            </a:r>
            <a:endParaRPr/>
          </a:p>
          <a:p>
            <a:pPr marL="0" lvl="0" indent="0" algn="l" rtl="0">
              <a:spcBef>
                <a:spcPts val="0"/>
              </a:spcBef>
              <a:spcAft>
                <a:spcPts val="0"/>
              </a:spcAft>
              <a:buNone/>
            </a:pPr>
            <a:endParaRPr/>
          </a:p>
          <a:p>
            <a:pPr marL="0" lvl="0" indent="0" algn="l" rtl="0">
              <a:spcBef>
                <a:spcPts val="0"/>
              </a:spcBef>
              <a:spcAft>
                <a:spcPts val="0"/>
              </a:spcAft>
              <a:buNone/>
            </a:pPr>
            <a:r>
              <a:rPr lang="en-US" i="1"/>
              <a:t>Take a few ideas from a diverse range of students. </a:t>
            </a:r>
            <a:endParaRPr/>
          </a:p>
          <a:p>
            <a:pPr marL="0" lvl="0" indent="0" algn="l" rtl="0">
              <a:spcBef>
                <a:spcPts val="0"/>
              </a:spcBef>
              <a:spcAft>
                <a:spcPts val="0"/>
              </a:spcAft>
              <a:buNone/>
            </a:pPr>
            <a:endParaRPr/>
          </a:p>
          <a:p>
            <a:pPr marL="0" lvl="0" indent="0" algn="l" rtl="0">
              <a:spcBef>
                <a:spcPts val="0"/>
              </a:spcBef>
              <a:spcAft>
                <a:spcPts val="0"/>
              </a:spcAft>
              <a:buNone/>
            </a:pPr>
            <a:r>
              <a:rPr lang="en-US" b="1"/>
              <a:t>-----</a:t>
            </a:r>
            <a:endParaRPr/>
          </a:p>
          <a:p>
            <a:pPr marL="0" lvl="0" indent="0" algn="l" rtl="0">
              <a:spcBef>
                <a:spcPts val="0"/>
              </a:spcBef>
              <a:spcAft>
                <a:spcPts val="0"/>
              </a:spcAft>
              <a:buNone/>
            </a:pPr>
            <a:r>
              <a:rPr lang="en-US" b="1" i="1"/>
              <a:t>Reflection Questions:</a:t>
            </a:r>
            <a:endParaRPr i="1"/>
          </a:p>
          <a:p>
            <a:pPr marL="0" lvl="0" indent="0" algn="l" rtl="0">
              <a:spcBef>
                <a:spcPts val="0"/>
              </a:spcBef>
              <a:spcAft>
                <a:spcPts val="0"/>
              </a:spcAft>
              <a:buNone/>
            </a:pPr>
            <a:r>
              <a:rPr lang="en-US" i="1"/>
              <a:t>1. How can we deepen our understanding of the history, culture, and traditions of nomadic communities?</a:t>
            </a:r>
            <a:endParaRPr i="1"/>
          </a:p>
          <a:p>
            <a:pPr marL="0" lvl="0" indent="0" algn="l" rtl="0">
              <a:spcBef>
                <a:spcPts val="0"/>
              </a:spcBef>
              <a:spcAft>
                <a:spcPts val="0"/>
              </a:spcAft>
              <a:buNone/>
            </a:pPr>
            <a:r>
              <a:rPr lang="en-US" i="1"/>
              <a:t>   - </a:t>
            </a:r>
            <a:r>
              <a:rPr lang="en-US" b="1" i="1"/>
              <a:t>Potential Response:</a:t>
            </a:r>
            <a:r>
              <a:rPr lang="en-US" i="1"/>
              <a:t> We can deepen our understanding by engaging with nomadic communities directly, listening to their stories and experiences, and seeking out resources such as books, documentaries, and cultural events that provide insights into their history and traditions.</a:t>
            </a:r>
            <a:endParaRPr i="1"/>
          </a:p>
          <a:p>
            <a:pPr marL="0" lvl="0" indent="0" algn="l" rtl="0">
              <a:spcBef>
                <a:spcPts val="0"/>
              </a:spcBef>
              <a:spcAft>
                <a:spcPts val="0"/>
              </a:spcAft>
              <a:buNone/>
            </a:pPr>
            <a:r>
              <a:rPr lang="en-US" i="1"/>
              <a:t>2. How might our perceptions and interactions with nomadic communities?</a:t>
            </a:r>
            <a:endParaRPr i="1"/>
          </a:p>
          <a:p>
            <a:pPr marL="0" lvl="0" indent="0" algn="l" rtl="0">
              <a:spcBef>
                <a:spcPts val="0"/>
              </a:spcBef>
              <a:spcAft>
                <a:spcPts val="0"/>
              </a:spcAft>
              <a:buNone/>
            </a:pPr>
            <a:r>
              <a:rPr lang="en-US" i="1"/>
              <a:t>   - </a:t>
            </a:r>
            <a:r>
              <a:rPr lang="en-US" b="1" i="1"/>
              <a:t>Potential Response:</a:t>
            </a:r>
            <a:r>
              <a:rPr lang="en-US" i="1"/>
              <a:t> Our cultural background can shape our perceptions and interactions with nomadic communities, influencing how we interpret their customs, behaviours, and identities. By recognizing and examining our own cultural biases, we can approach interactions with empathy, openness, and respect.</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These reflection questions serve as starting points for critical thinking and discussion, inviting students to consider the complexities of intercultural understanding and the importance of self-awareness in engaging with diverse communities.</a:t>
            </a:r>
            <a:endParaRPr i="1"/>
          </a:p>
        </p:txBody>
      </p:sp>
      <p:sp>
        <p:nvSpPr>
          <p:cNvPr id="130" name="Google Shape;13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as we prepare to conclude our session, let us carry forward the insights gained and the commitments made. Reflecting on our time together, consider these questions: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r>
              <a:rPr lang="en-US" b="1"/>
              <a:t>What can we do?</a:t>
            </a:r>
            <a:endParaRPr/>
          </a:p>
          <a:p>
            <a:pPr marL="0" lvl="0" indent="0" algn="l" rtl="0">
              <a:spcBef>
                <a:spcPts val="0"/>
              </a:spcBef>
              <a:spcAft>
                <a:spcPts val="0"/>
              </a:spcAft>
              <a:buNone/>
            </a:pPr>
            <a:r>
              <a:rPr lang="en-US"/>
              <a:t>- </a:t>
            </a:r>
            <a:r>
              <a:rPr lang="en-US" b="1"/>
              <a:t>What should we do?</a:t>
            </a:r>
            <a:endParaRPr/>
          </a:p>
          <a:p>
            <a:pPr marL="0" lvl="0" indent="0" algn="l" rtl="0">
              <a:spcBef>
                <a:spcPts val="0"/>
              </a:spcBef>
              <a:spcAft>
                <a:spcPts val="0"/>
              </a:spcAft>
              <a:buNone/>
            </a:pPr>
            <a:endParaRPr/>
          </a:p>
          <a:p>
            <a:pPr marL="0" lvl="0" indent="0" algn="l" rtl="0">
              <a:spcBef>
                <a:spcPts val="0"/>
              </a:spcBef>
              <a:spcAft>
                <a:spcPts val="0"/>
              </a:spcAft>
              <a:buNone/>
            </a:pPr>
            <a:r>
              <a:rPr lang="en-US"/>
              <a:t>Take a moment to gather your thoughts in response to these questions. Your reflections are valuable and can guide our actions moving forward. </a:t>
            </a:r>
            <a:endParaRPr/>
          </a:p>
          <a:p>
            <a:pPr marL="0" lvl="0" indent="0" algn="l" rtl="0">
              <a:spcBef>
                <a:spcPts val="0"/>
              </a:spcBef>
              <a:spcAft>
                <a:spcPts val="0"/>
              </a:spcAft>
              <a:buNone/>
            </a:pPr>
            <a:endParaRPr/>
          </a:p>
          <a:p>
            <a:pPr marL="0" lvl="0" indent="0" algn="l" rtl="0">
              <a:spcBef>
                <a:spcPts val="0"/>
              </a:spcBef>
              <a:spcAft>
                <a:spcPts val="0"/>
              </a:spcAft>
              <a:buNone/>
            </a:pPr>
            <a:r>
              <a:rPr lang="en-US" i="1"/>
              <a:t>This prompts participants to consider actionable steps and provides an opportunity for them to commit to taking positive actions after the session.</a:t>
            </a: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7" name="Google Shape;13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 know, we are spending the month of June raising our awareness of Gypsy, Roma, and Traveller history, culture, and traditions. In the engagement section of our collective worship, we will watch a weekly video that will give us an insight into their heritage, practices, and customs. Our video today will provide us with a brief history of nomadic migration and insight into the different cultures and traditions associated with the community. Let's have a watch.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https://youtu.be/1bhBbMrF8Z0?feature=shared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Transitioning from reflection to action, let's explore how we can channel our insights and empathy into tangible steps to support nomadic communities and promote inclusion.</a:t>
            </a:r>
            <a:endParaRPr/>
          </a:p>
        </p:txBody>
      </p:sp>
      <p:sp>
        <p:nvSpPr>
          <p:cNvPr id="144" name="Google Shape;1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02d160ab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02d160ab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a:spLocks noGrp="1"/>
          </p:cNvSpPr>
          <p:nvPr>
            <p:ph type="pic" idx="2"/>
          </p:nvPr>
        </p:nvSpPr>
        <p:spPr>
          <a:xfrm>
            <a:off x="5183188" y="987425"/>
            <a:ext cx="6172200" cy="4873625"/>
          </a:xfrm>
          <a:prstGeom prst="rect">
            <a:avLst/>
          </a:prstGeom>
          <a:noFill/>
          <a:ln>
            <a:noFill/>
          </a:ln>
        </p:spPr>
      </p:sp>
      <p:sp>
        <p:nvSpPr>
          <p:cNvPr id="69" name="Google Shape;6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0"/>
          <p:cNvPicPr preferRelativeResize="0"/>
          <p:nvPr/>
        </p:nvPicPr>
        <p:blipFill rotWithShape="1">
          <a:blip r:embed="rId13">
            <a:alphaModFix/>
          </a:blip>
          <a:srcRect l="15853" t="9870" r="6132" b="9689"/>
          <a:stretch/>
        </p:blipFill>
        <p:spPr>
          <a:xfrm>
            <a:off x="11456928" y="6173764"/>
            <a:ext cx="588795" cy="6163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1bhBbMrF8Z0?feature=share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travellermovement.org.uk/gypsy-roma-and-traveller-history-and-culture" TargetMode="External"/><Relationship Id="rId2" Type="http://schemas.openxmlformats.org/officeDocument/2006/relationships/hyperlink" Target="https://youtu.be/1bhBbMrF8Z0?feature=shared" TargetMode="External"/><Relationship Id="rId1" Type="http://schemas.openxmlformats.org/officeDocument/2006/relationships/slideLayout" Target="../slideLayouts/slideLayout3.xml"/><Relationship Id="rId5" Type="http://schemas.openxmlformats.org/officeDocument/2006/relationships/hyperlink" Target="https://www.hullmuseums.co.uk/streetlife-museum" TargetMode="External"/><Relationship Id="rId4" Type="http://schemas.openxmlformats.org/officeDocument/2006/relationships/hyperlink" Target="https://gordonboswellromanymuseum.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MCIydnPOCY&amp;t=10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hullmuseums.co.uk/streetlife-museum" TargetMode="External"/><Relationship Id="rId5" Type="http://schemas.openxmlformats.org/officeDocument/2006/relationships/hyperlink" Target="https://gordonboswellromanymuseum.com/" TargetMode="External"/><Relationship Id="rId4" Type="http://schemas.openxmlformats.org/officeDocument/2006/relationships/hyperlink" Target="https://travellermovement.org.uk/gypsy-roma-and-traveller-history-and-cultu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ypsy-traveller.org/teach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0h1eoBeR4Jk?feature=oembed" TargetMode="Externa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youtube.com/clip/Ugkx36CqPt5eXHUmvPnvNmCD8FsySB4dOWqM?feature=share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ubTitle" idx="1"/>
          </p:nvPr>
        </p:nvSpPr>
        <p:spPr>
          <a:xfrm>
            <a:off x="1613377" y="3112789"/>
            <a:ext cx="9144000" cy="3347014"/>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dk1"/>
              </a:buClr>
              <a:buSzPct val="100000"/>
              <a:buNone/>
            </a:pPr>
            <a:r>
              <a:rPr lang="en-US" sz="3600"/>
              <a:t>Weekly Resources for Schools </a:t>
            </a:r>
            <a:endParaRPr/>
          </a:p>
          <a:p>
            <a:pPr marL="0" lvl="0" indent="0" algn="ctr" rtl="0">
              <a:lnSpc>
                <a:spcPct val="90000"/>
              </a:lnSpc>
              <a:spcBef>
                <a:spcPts val="1000"/>
              </a:spcBef>
              <a:spcAft>
                <a:spcPts val="0"/>
              </a:spcAft>
              <a:buClr>
                <a:schemeClr val="dk1"/>
              </a:buClr>
              <a:buSzPct val="100000"/>
              <a:buNone/>
            </a:pPr>
            <a:endParaRPr sz="3600"/>
          </a:p>
          <a:p>
            <a:pPr marL="0" lvl="0" indent="0" algn="ctr" rtl="0">
              <a:lnSpc>
                <a:spcPct val="90000"/>
              </a:lnSpc>
              <a:spcBef>
                <a:spcPts val="1000"/>
              </a:spcBef>
              <a:spcAft>
                <a:spcPts val="0"/>
              </a:spcAft>
              <a:buClr>
                <a:schemeClr val="dk1"/>
              </a:buClr>
              <a:buSzPct val="100000"/>
              <a:buNone/>
            </a:pPr>
            <a:r>
              <a:rPr lang="en-US" sz="3600"/>
              <a:t>PHASE: PRIMARY</a:t>
            </a:r>
            <a:endParaRPr/>
          </a:p>
          <a:p>
            <a:pPr marL="0" lvl="0" indent="0" algn="ctr" rtl="0">
              <a:lnSpc>
                <a:spcPct val="90000"/>
              </a:lnSpc>
              <a:spcBef>
                <a:spcPts val="1000"/>
              </a:spcBef>
              <a:spcAft>
                <a:spcPts val="0"/>
              </a:spcAft>
              <a:buClr>
                <a:schemeClr val="dk1"/>
              </a:buClr>
              <a:buSzPct val="100000"/>
              <a:buNone/>
            </a:pPr>
            <a:r>
              <a:rPr lang="en-US" sz="3600"/>
              <a:t> </a:t>
            </a:r>
            <a:endParaRPr/>
          </a:p>
          <a:p>
            <a:pPr marL="0" lvl="0" indent="0" algn="ctr" rtl="0">
              <a:lnSpc>
                <a:spcPct val="90000"/>
              </a:lnSpc>
              <a:spcBef>
                <a:spcPts val="1000"/>
              </a:spcBef>
              <a:spcAft>
                <a:spcPts val="0"/>
              </a:spcAft>
              <a:buClr>
                <a:schemeClr val="dk1"/>
              </a:buClr>
              <a:buSzPct val="100000"/>
              <a:buNone/>
            </a:pPr>
            <a:r>
              <a:rPr lang="en-US" sz="3600">
                <a:solidFill>
                  <a:schemeClr val="accent5">
                    <a:lumMod val="75000"/>
                  </a:schemeClr>
                </a:solidFill>
              </a:rPr>
              <a:t>THEME: </a:t>
            </a:r>
            <a:r>
              <a:rPr lang="en-US" sz="3600" b="1">
                <a:solidFill>
                  <a:schemeClr val="accent5">
                    <a:lumMod val="75000"/>
                  </a:schemeClr>
                </a:solidFill>
              </a:rPr>
              <a:t>What does family mean to you? </a:t>
            </a:r>
            <a:endParaRPr b="1">
              <a:solidFill>
                <a:schemeClr val="accent5">
                  <a:lumMod val="75000"/>
                </a:schemeClr>
              </a:solidFill>
            </a:endParaRPr>
          </a:p>
          <a:p>
            <a:pPr marL="0" lvl="0" indent="0" algn="ctr" rtl="0">
              <a:lnSpc>
                <a:spcPct val="90000"/>
              </a:lnSpc>
              <a:spcBef>
                <a:spcPts val="1000"/>
              </a:spcBef>
              <a:spcAft>
                <a:spcPts val="0"/>
              </a:spcAft>
              <a:buClr>
                <a:schemeClr val="dk1"/>
              </a:buClr>
              <a:buSzPct val="100000"/>
              <a:buNone/>
            </a:pPr>
            <a:r>
              <a:rPr lang="en-US" sz="3600"/>
              <a:t>Gypsy, Roma, Traveller History Month </a:t>
            </a:r>
            <a:endParaRPr/>
          </a:p>
          <a:p>
            <a:pPr marL="0" lvl="0" indent="0" algn="ctr" rtl="0">
              <a:lnSpc>
                <a:spcPct val="90000"/>
              </a:lnSpc>
              <a:spcBef>
                <a:spcPts val="1000"/>
              </a:spcBef>
              <a:spcAft>
                <a:spcPts val="0"/>
              </a:spcAft>
              <a:buClr>
                <a:schemeClr val="dk1"/>
              </a:buClr>
              <a:buSzPct val="100000"/>
              <a:buNone/>
            </a:pPr>
            <a:r>
              <a:rPr lang="en-US" sz="3600"/>
              <a:t>Session 1</a:t>
            </a:r>
            <a:endParaRPr/>
          </a:p>
          <a:p>
            <a:pPr marL="0" lvl="0" indent="0" algn="ctr" rtl="0">
              <a:lnSpc>
                <a:spcPct val="90000"/>
              </a:lnSpc>
              <a:spcBef>
                <a:spcPts val="1000"/>
              </a:spcBef>
              <a:spcAft>
                <a:spcPts val="0"/>
              </a:spcAft>
              <a:buClr>
                <a:schemeClr val="dk1"/>
              </a:buClr>
              <a:buSzPct val="100000"/>
              <a:buNone/>
            </a:pPr>
            <a:endParaRPr sz="3600"/>
          </a:p>
        </p:txBody>
      </p:sp>
      <p:pic>
        <p:nvPicPr>
          <p:cNvPr id="91" name="Google Shape;91;p1"/>
          <p:cNvPicPr preferRelativeResize="0"/>
          <p:nvPr/>
        </p:nvPicPr>
        <p:blipFill rotWithShape="1">
          <a:blip r:embed="rId3">
            <a:alphaModFix/>
          </a:blip>
          <a:srcRect/>
          <a:stretch/>
        </p:blipFill>
        <p:spPr>
          <a:xfrm>
            <a:off x="3564663" y="162175"/>
            <a:ext cx="5241427" cy="2929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401782" y="-21676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solidFill>
                  <a:srgbClr val="7030A0"/>
                </a:solidFill>
              </a:rPr>
              <a:t>Response</a:t>
            </a:r>
            <a:endParaRPr>
              <a:solidFill>
                <a:srgbClr val="7030A0"/>
              </a:solidFill>
            </a:endParaRPr>
          </a:p>
        </p:txBody>
      </p:sp>
      <p:sp>
        <p:nvSpPr>
          <p:cNvPr id="4" name="Thought Bubble: Cloud 3">
            <a:extLst>
              <a:ext uri="{FF2B5EF4-FFF2-40B4-BE49-F238E27FC236}">
                <a16:creationId xmlns:a16="http://schemas.microsoft.com/office/drawing/2014/main" id="{CFD03C6D-3D22-8F8A-BCE2-2CDD2AD413C7}"/>
              </a:ext>
            </a:extLst>
          </p:cNvPr>
          <p:cNvSpPr/>
          <p:nvPr/>
        </p:nvSpPr>
        <p:spPr>
          <a:xfrm>
            <a:off x="642505" y="1171575"/>
            <a:ext cx="5314950" cy="305752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How did Ruth show respect for her husband’s family?</a:t>
            </a:r>
          </a:p>
        </p:txBody>
      </p:sp>
      <p:sp>
        <p:nvSpPr>
          <p:cNvPr id="5" name="Thought Bubble: Cloud 4">
            <a:extLst>
              <a:ext uri="{FF2B5EF4-FFF2-40B4-BE49-F238E27FC236}">
                <a16:creationId xmlns:a16="http://schemas.microsoft.com/office/drawing/2014/main" id="{A4E43560-A6C1-D64E-815F-D3C7FDD5F44E}"/>
              </a:ext>
            </a:extLst>
          </p:cNvPr>
          <p:cNvSpPr/>
          <p:nvPr/>
        </p:nvSpPr>
        <p:spPr>
          <a:xfrm>
            <a:off x="6096000" y="2523692"/>
            <a:ext cx="5314950" cy="305752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t>How can we show respect to all families, especially Gypsy, Roma and Traveller families?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838200" y="89125"/>
            <a:ext cx="10515600" cy="8484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solidFill>
                  <a:srgbClr val="7030A0"/>
                </a:solidFill>
              </a:rPr>
              <a:t>Sending/From Lament to Action </a:t>
            </a:r>
            <a:endParaRPr>
              <a:solidFill>
                <a:srgbClr val="7030A0"/>
              </a:solidFill>
            </a:endParaRPr>
          </a:p>
        </p:txBody>
      </p:sp>
      <p:sp>
        <p:nvSpPr>
          <p:cNvPr id="5" name="Google Shape;98;p2">
            <a:extLst>
              <a:ext uri="{FF2B5EF4-FFF2-40B4-BE49-F238E27FC236}">
                <a16:creationId xmlns:a16="http://schemas.microsoft.com/office/drawing/2014/main" id="{0B2A59BA-DB09-3339-6448-C86984B09839}"/>
              </a:ext>
            </a:extLst>
          </p:cNvPr>
          <p:cNvSpPr txBox="1">
            <a:spLocks/>
          </p:cNvSpPr>
          <p:nvPr/>
        </p:nvSpPr>
        <p:spPr>
          <a:xfrm>
            <a:off x="840896" y="930314"/>
            <a:ext cx="11356592" cy="924531"/>
          </a:xfrm>
          <a:prstGeom prst="rect">
            <a:avLst/>
          </a:prstGeom>
          <a:solidFill>
            <a:srgbClr val="FFFFCC"/>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800"/>
            </a:pPr>
            <a:r>
              <a:rPr lang="en-GB" sz="2800"/>
              <a:t>God calls us to accept that though there are differences in how we live, we are all a part of one unified family.</a:t>
            </a:r>
          </a:p>
        </p:txBody>
      </p:sp>
      <p:sp>
        <p:nvSpPr>
          <p:cNvPr id="4" name="Scroll: Vertical 3">
            <a:extLst>
              <a:ext uri="{FF2B5EF4-FFF2-40B4-BE49-F238E27FC236}">
                <a16:creationId xmlns:a16="http://schemas.microsoft.com/office/drawing/2014/main" id="{4DA4B7EC-D0F9-07CD-06AB-944168803E12}"/>
              </a:ext>
            </a:extLst>
          </p:cNvPr>
          <p:cNvSpPr/>
          <p:nvPr/>
        </p:nvSpPr>
        <p:spPr>
          <a:xfrm>
            <a:off x="274967" y="3939503"/>
            <a:ext cx="3848100" cy="2716212"/>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 'Now, therefore, you are no longer strangers and foreigners, but fellow citizens with the saints and members of the household of God.'</a:t>
            </a:r>
          </a:p>
          <a:p>
            <a:pPr algn="ctr"/>
            <a:r>
              <a:rPr lang="en-GB" sz="2000"/>
              <a:t>Ephesians 2:19</a:t>
            </a:r>
          </a:p>
        </p:txBody>
      </p:sp>
      <p:sp>
        <p:nvSpPr>
          <p:cNvPr id="6" name="Scroll: Vertical 5">
            <a:extLst>
              <a:ext uri="{FF2B5EF4-FFF2-40B4-BE49-F238E27FC236}">
                <a16:creationId xmlns:a16="http://schemas.microsoft.com/office/drawing/2014/main" id="{988219D7-FB00-B6F5-631B-76D43360E0B2}"/>
              </a:ext>
            </a:extLst>
          </p:cNvPr>
          <p:cNvSpPr/>
          <p:nvPr/>
        </p:nvSpPr>
        <p:spPr>
          <a:xfrm>
            <a:off x="6093666" y="4245616"/>
            <a:ext cx="3848100" cy="240982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buClr>
                <a:schemeClr val="dk1"/>
              </a:buClr>
              <a:buSzPts val="2800"/>
            </a:pPr>
            <a:r>
              <a:rPr lang="en-GB" sz="2400" i="1"/>
              <a:t>"Your people will be my people, and your God my God." </a:t>
            </a:r>
            <a:endParaRPr lang="en-GB" sz="2400"/>
          </a:p>
          <a:p>
            <a:pPr algn="r">
              <a:lnSpc>
                <a:spcPct val="90000"/>
              </a:lnSpc>
              <a:spcBef>
                <a:spcPts val="1000"/>
              </a:spcBef>
              <a:buClr>
                <a:schemeClr val="dk1"/>
              </a:buClr>
              <a:buSzPts val="2800"/>
            </a:pPr>
            <a:r>
              <a:rPr lang="en-GB" sz="2400"/>
              <a:t>Ruth 1: 16</a:t>
            </a:r>
          </a:p>
        </p:txBody>
      </p:sp>
      <p:sp>
        <p:nvSpPr>
          <p:cNvPr id="7" name="Thought Bubble: Cloud 6">
            <a:extLst>
              <a:ext uri="{FF2B5EF4-FFF2-40B4-BE49-F238E27FC236}">
                <a16:creationId xmlns:a16="http://schemas.microsoft.com/office/drawing/2014/main" id="{31AAA659-D3D2-0880-2A6D-ABF1D3BF614A}"/>
              </a:ext>
            </a:extLst>
          </p:cNvPr>
          <p:cNvSpPr/>
          <p:nvPr/>
        </p:nvSpPr>
        <p:spPr>
          <a:xfrm>
            <a:off x="3058603" y="1848439"/>
            <a:ext cx="3042430" cy="2420689"/>
          </a:xfrm>
          <a:prstGeom prst="cloudCallout">
            <a:avLst>
              <a:gd name="adj1" fmla="val -13811"/>
              <a:gd name="adj2" fmla="val 42898"/>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We can make everyone feel welcome and included in our school.</a:t>
            </a:r>
          </a:p>
        </p:txBody>
      </p:sp>
      <p:sp>
        <p:nvSpPr>
          <p:cNvPr id="8" name="Thought Bubble: Cloud 7">
            <a:extLst>
              <a:ext uri="{FF2B5EF4-FFF2-40B4-BE49-F238E27FC236}">
                <a16:creationId xmlns:a16="http://schemas.microsoft.com/office/drawing/2014/main" id="{57D5894A-F049-2730-D78E-043B303C8EB2}"/>
              </a:ext>
            </a:extLst>
          </p:cNvPr>
          <p:cNvSpPr/>
          <p:nvPr/>
        </p:nvSpPr>
        <p:spPr>
          <a:xfrm>
            <a:off x="8576811" y="2026551"/>
            <a:ext cx="3488127" cy="2406312"/>
          </a:xfrm>
          <a:prstGeom prst="cloudCallou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We can help others feel happy and included in both our work and our play.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1917160" y="365125"/>
            <a:ext cx="834488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Further Learning (KS2)</a:t>
            </a:r>
            <a:endParaRPr/>
          </a:p>
        </p:txBody>
      </p:sp>
      <p:pic>
        <p:nvPicPr>
          <p:cNvPr id="126" name="Google Shape;126;p6" title="Roads From The Past - Short Film - Travellers' Times Online">
            <a:hlinkClick r:id="rId3"/>
          </p:cNvPr>
          <p:cNvPicPr preferRelativeResize="0"/>
          <p:nvPr/>
        </p:nvPicPr>
        <p:blipFill rotWithShape="1">
          <a:blip r:embed="rId4">
            <a:alphaModFix/>
          </a:blip>
          <a:srcRect/>
          <a:stretch/>
        </p:blipFill>
        <p:spPr>
          <a:xfrm>
            <a:off x="1917161" y="1706593"/>
            <a:ext cx="8344889" cy="4724400"/>
          </a:xfrm>
          <a:prstGeom prst="rect">
            <a:avLst/>
          </a:prstGeom>
          <a:noFill/>
          <a:ln w="57150"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BEB0-2553-1404-6F61-B9AC77C72B0D}"/>
              </a:ext>
            </a:extLst>
          </p:cNvPr>
          <p:cNvSpPr>
            <a:spLocks noGrp="1"/>
          </p:cNvSpPr>
          <p:nvPr>
            <p:ph type="title"/>
          </p:nvPr>
        </p:nvSpPr>
        <p:spPr>
          <a:xfrm>
            <a:off x="352425" y="0"/>
            <a:ext cx="11696700" cy="485775"/>
          </a:xfrm>
        </p:spPr>
        <p:txBody>
          <a:bodyPr>
            <a:normAutofit fontScale="90000"/>
          </a:bodyPr>
          <a:lstStyle/>
          <a:p>
            <a:pPr algn="ctr"/>
            <a:r>
              <a:rPr lang="en-GB"/>
              <a:t>Proposed programme of study Structure(Optional)</a:t>
            </a:r>
          </a:p>
        </p:txBody>
      </p:sp>
      <p:graphicFrame>
        <p:nvGraphicFramePr>
          <p:cNvPr id="3" name="Table 2">
            <a:extLst>
              <a:ext uri="{FF2B5EF4-FFF2-40B4-BE49-F238E27FC236}">
                <a16:creationId xmlns:a16="http://schemas.microsoft.com/office/drawing/2014/main" id="{BBC6A414-F049-59F9-F344-7F4BA4A16BA8}"/>
              </a:ext>
            </a:extLst>
          </p:cNvPr>
          <p:cNvGraphicFramePr>
            <a:graphicFrameLocks noGrp="1"/>
          </p:cNvGraphicFramePr>
          <p:nvPr>
            <p:extLst>
              <p:ext uri="{D42A27DB-BD31-4B8C-83A1-F6EECF244321}">
                <p14:modId xmlns:p14="http://schemas.microsoft.com/office/powerpoint/2010/main" val="1691653027"/>
              </p:ext>
            </p:extLst>
          </p:nvPr>
        </p:nvGraphicFramePr>
        <p:xfrm>
          <a:off x="92051" y="606425"/>
          <a:ext cx="11957074" cy="6047161"/>
        </p:xfrm>
        <a:graphic>
          <a:graphicData uri="http://schemas.openxmlformats.org/drawingml/2006/table">
            <a:tbl>
              <a:tblPr firstRow="1" bandRow="1">
                <a:tableStyleId>{5C22544A-7EE6-4342-B048-85BDC9FD1C3A}</a:tableStyleId>
              </a:tblPr>
              <a:tblGrid>
                <a:gridCol w="2039806">
                  <a:extLst>
                    <a:ext uri="{9D8B030D-6E8A-4147-A177-3AD203B41FA5}">
                      <a16:colId xmlns:a16="http://schemas.microsoft.com/office/drawing/2014/main" val="1536590443"/>
                    </a:ext>
                  </a:extLst>
                </a:gridCol>
                <a:gridCol w="9917268">
                  <a:extLst>
                    <a:ext uri="{9D8B030D-6E8A-4147-A177-3AD203B41FA5}">
                      <a16:colId xmlns:a16="http://schemas.microsoft.com/office/drawing/2014/main" val="3785875656"/>
                    </a:ext>
                  </a:extLst>
                </a:gridCol>
              </a:tblGrid>
              <a:tr h="401845">
                <a:tc>
                  <a:txBody>
                    <a:bodyPr/>
                    <a:lstStyle/>
                    <a:p>
                      <a:r>
                        <a:rPr lang="en-GB" sz="1000"/>
                        <a:t>Day and Date</a:t>
                      </a:r>
                    </a:p>
                  </a:txBody>
                  <a:tcPr/>
                </a:tc>
                <a:tc>
                  <a:txBody>
                    <a:bodyPr/>
                    <a:lstStyle/>
                    <a:p>
                      <a:r>
                        <a:rPr lang="en-GB" sz="1000"/>
                        <a:t>Activity</a:t>
                      </a:r>
                    </a:p>
                  </a:txBody>
                  <a:tcPr/>
                </a:tc>
                <a:extLst>
                  <a:ext uri="{0D108BD9-81ED-4DB2-BD59-A6C34878D82A}">
                    <a16:rowId xmlns:a16="http://schemas.microsoft.com/office/drawing/2014/main" val="2531267806"/>
                  </a:ext>
                </a:extLst>
              </a:tr>
              <a:tr h="401845">
                <a:tc>
                  <a:txBody>
                    <a:bodyPr/>
                    <a:lstStyle/>
                    <a:p>
                      <a:r>
                        <a:rPr lang="en-GB" sz="1000"/>
                        <a:t>Monday</a:t>
                      </a:r>
                    </a:p>
                  </a:txBody>
                  <a:tcPr/>
                </a:tc>
                <a:tc>
                  <a:txBody>
                    <a:bodyPr/>
                    <a:lstStyle/>
                    <a:p>
                      <a:r>
                        <a:rPr lang="en-GB" sz="1000"/>
                        <a:t>CW using PPT</a:t>
                      </a:r>
                    </a:p>
                  </a:txBody>
                  <a:tcPr/>
                </a:tc>
                <a:extLst>
                  <a:ext uri="{0D108BD9-81ED-4DB2-BD59-A6C34878D82A}">
                    <a16:rowId xmlns:a16="http://schemas.microsoft.com/office/drawing/2014/main" val="1593780192"/>
                  </a:ext>
                </a:extLst>
              </a:tr>
              <a:tr h="1089937">
                <a:tc>
                  <a:txBody>
                    <a:bodyPr/>
                    <a:lstStyle/>
                    <a:p>
                      <a:r>
                        <a:rPr lang="en-GB" sz="1000"/>
                        <a:t>Tuesday</a:t>
                      </a:r>
                    </a:p>
                  </a:txBody>
                  <a:tcPr/>
                </a:tc>
                <a:tc>
                  <a:txBody>
                    <a:bodyPr/>
                    <a:lstStyle/>
                    <a:p>
                      <a:r>
                        <a:rPr lang="en-GB" sz="1000"/>
                        <a:t>Class Worship</a:t>
                      </a:r>
                    </a:p>
                    <a:p>
                      <a:r>
                        <a:rPr lang="en-GB" sz="1000"/>
                        <a:t>KS1: Watch the bible story again and discuss the questions below: </a:t>
                      </a:r>
                    </a:p>
                    <a:p>
                      <a:pPr marL="0" indent="0">
                        <a:buNone/>
                      </a:pPr>
                      <a:r>
                        <a:rPr lang="en-GB" sz="1000"/>
                        <a:t>What are some ways we can celebrate the special stories and parties of all our friends?</a:t>
                      </a:r>
                    </a:p>
                    <a:p>
                      <a:pPr marL="0" lvl="0" indent="0" algn="l" rtl="0">
                        <a:spcBef>
                          <a:spcPts val="0"/>
                        </a:spcBef>
                        <a:spcAft>
                          <a:spcPts val="0"/>
                        </a:spcAft>
                        <a:buNone/>
                      </a:pPr>
                      <a:r>
                        <a:rPr lang="en-GB" sz="1000"/>
                        <a:t>KS2: watch the video clip and discuss the question below. </a:t>
                      </a:r>
                      <a:r>
                        <a:rPr lang="en-GB" sz="1000" u="sng">
                          <a:solidFill>
                            <a:schemeClr val="hlink"/>
                          </a:solidFill>
                          <a:hlinkClick r:id="rId2"/>
                        </a:rPr>
                        <a:t>https://youtu.be/1bhBbMrF8Z0?feature=shared</a:t>
                      </a:r>
                      <a:endParaRPr lang="en-GB" sz="1000" u="sng">
                        <a:solidFill>
                          <a:schemeClr val="hlink"/>
                        </a:solidFill>
                      </a:endParaRPr>
                    </a:p>
                    <a:p>
                      <a:pPr marL="0" lvl="0" indent="0" algn="l" rtl="0">
                        <a:spcBef>
                          <a:spcPts val="0"/>
                        </a:spcBef>
                        <a:spcAft>
                          <a:spcPts val="0"/>
                        </a:spcAft>
                        <a:buNone/>
                      </a:pPr>
                      <a:r>
                        <a:rPr lang="en-GB" sz="1000"/>
                        <a:t>How can we learn more about the lives and traditions of people who move from place to place?</a:t>
                      </a:r>
                    </a:p>
                    <a:p>
                      <a:endParaRPr lang="en-GB" sz="1000"/>
                    </a:p>
                  </a:txBody>
                  <a:tcPr/>
                </a:tc>
                <a:extLst>
                  <a:ext uri="{0D108BD9-81ED-4DB2-BD59-A6C34878D82A}">
                    <a16:rowId xmlns:a16="http://schemas.microsoft.com/office/drawing/2014/main" val="4174627543"/>
                  </a:ext>
                </a:extLst>
              </a:tr>
              <a:tr h="758961">
                <a:tc>
                  <a:txBody>
                    <a:bodyPr/>
                    <a:lstStyle/>
                    <a:p>
                      <a:r>
                        <a:rPr lang="en-GB" sz="1000"/>
                        <a:t>Wednesday</a:t>
                      </a:r>
                    </a:p>
                  </a:txBody>
                  <a:tcPr/>
                </a:tc>
                <a:tc>
                  <a:txBody>
                    <a:bodyPr/>
                    <a:lstStyle/>
                    <a:p>
                      <a:r>
                        <a:rPr lang="en-GB" sz="1000"/>
                        <a:t>Class Worship</a:t>
                      </a:r>
                    </a:p>
                    <a:p>
                      <a:r>
                        <a:rPr lang="en-GB" sz="1000"/>
                        <a:t>KS1: class reading/circle time on any of the books below: </a:t>
                      </a:r>
                      <a:r>
                        <a:rPr lang="en-GB" sz="1000" b="1"/>
                        <a:t>“</a:t>
                      </a:r>
                      <a:r>
                        <a:rPr lang="en-GB" sz="1000" b="1" err="1"/>
                        <a:t>Yokki</a:t>
                      </a:r>
                      <a:r>
                        <a:rPr lang="en-GB" sz="1000" b="1"/>
                        <a:t> and the </a:t>
                      </a:r>
                      <a:r>
                        <a:rPr lang="en-GB" sz="1000" b="1" err="1"/>
                        <a:t>Parno</a:t>
                      </a:r>
                      <a:r>
                        <a:rPr lang="en-GB" sz="1000" b="1"/>
                        <a:t> </a:t>
                      </a:r>
                      <a:r>
                        <a:rPr lang="en-GB" sz="1000" b="1" err="1"/>
                        <a:t>Gry</a:t>
                      </a:r>
                      <a:r>
                        <a:rPr lang="en-GB" sz="1000" b="1"/>
                        <a:t>” by Richard O’Neill and Katharine Quarmby</a:t>
                      </a:r>
                      <a:r>
                        <a:rPr lang="en-GB" sz="1000"/>
                        <a:t>: Age Group: 4-8 years. A beautiful story about a Traveller boy and his magical white horse, celebrating the rich storytelling traditions of the Roma community. OR/AND </a:t>
                      </a:r>
                      <a:r>
                        <a:rPr lang="en-GB" sz="1000" b="1"/>
                        <a:t>“</a:t>
                      </a:r>
                      <a:r>
                        <a:rPr lang="en-GB" sz="1000" b="1" err="1"/>
                        <a:t>Ossiri</a:t>
                      </a:r>
                      <a:r>
                        <a:rPr lang="en-GB" sz="1000" b="1"/>
                        <a:t> and the Bala </a:t>
                      </a:r>
                      <a:r>
                        <a:rPr lang="en-GB" sz="1000" b="1" err="1"/>
                        <a:t>Mengro</a:t>
                      </a:r>
                      <a:r>
                        <a:rPr lang="en-GB" sz="1000" b="1"/>
                        <a:t>” by Richard O’Neill and Katharine Quarmby</a:t>
                      </a:r>
                      <a:r>
                        <a:rPr lang="en-GB" sz="1000"/>
                        <a:t>: This tale follows a Traveller girl named </a:t>
                      </a:r>
                      <a:r>
                        <a:rPr lang="en-GB" sz="1000" err="1"/>
                        <a:t>Ossiri</a:t>
                      </a:r>
                      <a:r>
                        <a:rPr lang="en-GB" sz="1000"/>
                        <a:t> who makes a musical instrument from a willow branch and the magical journey that ensues.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00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KS2: </a:t>
                      </a:r>
                      <a:r>
                        <a:rPr lang="en-GB" sz="1000">
                          <a:latin typeface="+mn-lt"/>
                          <a:ea typeface="Arial"/>
                          <a:cs typeface="Arial"/>
                          <a:sym typeface="Arial"/>
                        </a:rPr>
                        <a:t>Visit the </a:t>
                      </a:r>
                      <a:r>
                        <a:rPr lang="en-GB" sz="1000" u="sng">
                          <a:solidFill>
                            <a:schemeClr val="hlink"/>
                          </a:solidFill>
                          <a:latin typeface="+mn-lt"/>
                          <a:ea typeface="Arial"/>
                          <a:cs typeface="Arial"/>
                          <a:sym typeface="Arial"/>
                          <a:hlinkClick r:id="rId3"/>
                        </a:rPr>
                        <a:t>Gyps</a:t>
                      </a:r>
                      <a:r>
                        <a:rPr lang="en-GB" sz="1000" u="sng">
                          <a:solidFill>
                            <a:schemeClr val="hlink"/>
                          </a:solidFill>
                          <a:hlinkClick r:id="rId3"/>
                        </a:rPr>
                        <a:t>y</a:t>
                      </a:r>
                      <a:r>
                        <a:rPr lang="en-GB" sz="1000" u="sng">
                          <a:solidFill>
                            <a:schemeClr val="hlink"/>
                          </a:solidFill>
                          <a:latin typeface="+mn-lt"/>
                          <a:ea typeface="Arial"/>
                          <a:cs typeface="Arial"/>
                          <a:sym typeface="Arial"/>
                          <a:hlinkClick r:id="rId3"/>
                        </a:rPr>
                        <a:t> Traveller Moment</a:t>
                      </a:r>
                      <a:r>
                        <a:rPr lang="en-GB" sz="1000">
                          <a:latin typeface="+mn-lt"/>
                          <a:ea typeface="Arial"/>
                          <a:cs typeface="Arial"/>
                          <a:sym typeface="Arial"/>
                        </a:rPr>
                        <a:t> website to learn more about Gypsy Roma and Traveller's history and culture.</a:t>
                      </a:r>
                    </a:p>
                    <a:p>
                      <a:endParaRPr lang="en-GB" sz="1000"/>
                    </a:p>
                  </a:txBody>
                  <a:tcPr/>
                </a:tc>
                <a:extLst>
                  <a:ext uri="{0D108BD9-81ED-4DB2-BD59-A6C34878D82A}">
                    <a16:rowId xmlns:a16="http://schemas.microsoft.com/office/drawing/2014/main" val="992454787"/>
                  </a:ext>
                </a:extLst>
              </a:tr>
              <a:tr h="759653">
                <a:tc>
                  <a:txBody>
                    <a:bodyPr/>
                    <a:lstStyle/>
                    <a:p>
                      <a:r>
                        <a:rPr lang="en-GB" sz="1000"/>
                        <a:t>Thursday</a:t>
                      </a:r>
                    </a:p>
                  </a:txBody>
                  <a:tcPr/>
                </a:tc>
                <a:tc>
                  <a:txBody>
                    <a:bodyPr/>
                    <a:lstStyle/>
                    <a:p>
                      <a:r>
                        <a:rPr lang="en-GB" sz="1000"/>
                        <a:t>Class Worship: Kindness Rocks: KS1 and KS2</a:t>
                      </a:r>
                    </a:p>
                    <a:p>
                      <a:pPr>
                        <a:buFont typeface="+mj-lt"/>
                        <a:buAutoNum type="arabicPeriod"/>
                      </a:pPr>
                      <a:r>
                        <a:rPr lang="en-GB" sz="1000"/>
                        <a:t>Give each child a smooth rock and provide paints and markers.</a:t>
                      </a:r>
                    </a:p>
                    <a:p>
                      <a:pPr>
                        <a:buFont typeface="+mj-lt"/>
                        <a:buAutoNum type="arabicPeriod"/>
                      </a:pPr>
                      <a:r>
                        <a:rPr lang="en-GB" sz="1000"/>
                        <a:t>Ask the children to paint their rocks with messages or images of kindness.</a:t>
                      </a:r>
                    </a:p>
                    <a:p>
                      <a:pPr>
                        <a:buFont typeface="+mj-lt"/>
                        <a:buAutoNum type="arabicPeriod"/>
                      </a:pPr>
                      <a:r>
                        <a:rPr lang="en-GB" sz="1000"/>
                        <a:t>Once dry, place the rocks around the school or playground as reminders to be kind to everyone, including people from GRT communities.</a:t>
                      </a:r>
                    </a:p>
                    <a:p>
                      <a:pPr>
                        <a:buFont typeface="+mj-lt"/>
                        <a:buAutoNum type="arabicPeriod"/>
                      </a:pPr>
                      <a:r>
                        <a:rPr lang="en-GB" sz="1000"/>
                        <a:t>Discuss why kindness is important and how it makes everyone feel included and valued.</a:t>
                      </a:r>
                    </a:p>
                    <a:p>
                      <a:endParaRPr lang="en-GB" sz="1000"/>
                    </a:p>
                  </a:txBody>
                  <a:tcPr/>
                </a:tc>
                <a:extLst>
                  <a:ext uri="{0D108BD9-81ED-4DB2-BD59-A6C34878D82A}">
                    <a16:rowId xmlns:a16="http://schemas.microsoft.com/office/drawing/2014/main" val="758304521"/>
                  </a:ext>
                </a:extLst>
              </a:tr>
              <a:tr h="759653">
                <a:tc>
                  <a:txBody>
                    <a:bodyPr/>
                    <a:lstStyle/>
                    <a:p>
                      <a:r>
                        <a:rPr lang="en-GB" sz="1000"/>
                        <a:t>Friday 21</a:t>
                      </a:r>
                      <a:r>
                        <a:rPr lang="en-GB" sz="1000" baseline="30000"/>
                        <a:t>st</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Class Worship: Craft and Art worship: KS1 and KS2</a:t>
                      </a:r>
                    </a:p>
                    <a:p>
                      <a:pPr>
                        <a:buFont typeface="+mj-lt"/>
                        <a:buNone/>
                      </a:pPr>
                      <a:r>
                        <a:rPr lang="en-GB" sz="1000"/>
                        <a:t>Read a story from a GRT-themed book, such as "</a:t>
                      </a:r>
                      <a:r>
                        <a:rPr lang="en-GB" sz="1000" err="1"/>
                        <a:t>Yokki</a:t>
                      </a:r>
                      <a:r>
                        <a:rPr lang="en-GB" sz="1000"/>
                        <a:t> and the </a:t>
                      </a:r>
                      <a:r>
                        <a:rPr lang="en-GB" sz="1000" err="1"/>
                        <a:t>Parno</a:t>
                      </a:r>
                      <a:r>
                        <a:rPr lang="en-GB" sz="1000"/>
                        <a:t> </a:t>
                      </a:r>
                      <a:r>
                        <a:rPr lang="en-GB" sz="1000" err="1"/>
                        <a:t>Gry</a:t>
                      </a:r>
                      <a:r>
                        <a:rPr lang="en-GB" sz="1000"/>
                        <a:t>" or "</a:t>
                      </a:r>
                      <a:r>
                        <a:rPr lang="en-GB" sz="1000" err="1"/>
                        <a:t>Ossiri</a:t>
                      </a:r>
                      <a:r>
                        <a:rPr lang="en-GB" sz="1000"/>
                        <a:t> and the Bala </a:t>
                      </a:r>
                      <a:r>
                        <a:rPr lang="en-GB" sz="1000" err="1"/>
                        <a:t>Mengro</a:t>
                      </a:r>
                      <a:r>
                        <a:rPr lang="en-GB" sz="1000"/>
                        <a:t>.“. Then discuss the story with the children. Ask questions like:</a:t>
                      </a:r>
                    </a:p>
                    <a:p>
                      <a:pPr marL="742950" lvl="1" indent="-285750">
                        <a:buFont typeface="+mj-lt"/>
                        <a:buAutoNum type="arabicPeriod"/>
                      </a:pPr>
                      <a:r>
                        <a:rPr lang="en-GB" sz="1000"/>
                        <a:t>What did you like about the story?</a:t>
                      </a:r>
                    </a:p>
                    <a:p>
                      <a:pPr marL="742950" lvl="1" indent="-285750">
                        <a:buFont typeface="+mj-lt"/>
                        <a:buAutoNum type="arabicPeriod"/>
                      </a:pPr>
                      <a:r>
                        <a:rPr lang="en-GB" sz="1000"/>
                        <a:t>What did you learn about the characters’ lives?</a:t>
                      </a:r>
                    </a:p>
                    <a:p>
                      <a:pPr marL="742950" lvl="1" indent="-285750">
                        <a:buFont typeface="+mj-lt"/>
                        <a:buAutoNum type="arabicPeriod"/>
                      </a:pPr>
                      <a:r>
                        <a:rPr lang="en-GB" sz="1000"/>
                        <a:t>How are their celebrations and traditions special?</a:t>
                      </a:r>
                    </a:p>
                    <a:p>
                      <a:pPr marL="742950" lvl="1" indent="-285750">
                        <a:buFont typeface="+mj-lt"/>
                        <a:buAutoNum type="arabicPeriod"/>
                      </a:pPr>
                      <a:r>
                        <a:rPr lang="en-GB" sz="1000"/>
                        <a:t>Encourage children to draw or write their favourite part of the story.</a:t>
                      </a:r>
                    </a:p>
                    <a:p>
                      <a:endParaRPr lang="en-GB" sz="1000"/>
                    </a:p>
                  </a:txBody>
                  <a:tcPr/>
                </a:tc>
                <a:extLst>
                  <a:ext uri="{0D108BD9-81ED-4DB2-BD59-A6C34878D82A}">
                    <a16:rowId xmlns:a16="http://schemas.microsoft.com/office/drawing/2014/main" val="3050709878"/>
                  </a:ext>
                </a:extLst>
              </a:tr>
              <a:tr h="429369">
                <a:tc>
                  <a:txBody>
                    <a:bodyPr/>
                    <a:lstStyle/>
                    <a:p>
                      <a:r>
                        <a:rPr lang="en-GB" sz="1000"/>
                        <a:t>Saturday 22</a:t>
                      </a:r>
                      <a:r>
                        <a:rPr lang="en-GB" sz="1000" baseline="30000"/>
                        <a:t>nd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Faith at Home act of worship: you can </a:t>
                      </a:r>
                      <a:r>
                        <a:rPr lang="en-GB" sz="1000">
                          <a:latin typeface="+mn-lt"/>
                          <a:cs typeface="Arial"/>
                          <a:sym typeface="Arial"/>
                        </a:rPr>
                        <a:t>v</a:t>
                      </a:r>
                      <a:r>
                        <a:rPr lang="en-GB" sz="1000">
                          <a:latin typeface="+mn-lt"/>
                          <a:ea typeface="Arial"/>
                          <a:cs typeface="Arial"/>
                          <a:sym typeface="Arial"/>
                        </a:rPr>
                        <a:t>isit the </a:t>
                      </a:r>
                      <a:r>
                        <a:rPr lang="en-GB" sz="1000" u="sng">
                          <a:solidFill>
                            <a:schemeClr val="hlink"/>
                          </a:solidFill>
                          <a:latin typeface="+mn-lt"/>
                          <a:ea typeface="Arial"/>
                          <a:cs typeface="Arial"/>
                          <a:sym typeface="Arial"/>
                          <a:hlinkClick r:id="rId4"/>
                        </a:rPr>
                        <a:t>Gordan Boswell Romany Museum</a:t>
                      </a:r>
                      <a:r>
                        <a:rPr lang="en-GB" sz="1000">
                          <a:latin typeface="+mn-lt"/>
                          <a:ea typeface="Arial"/>
                          <a:cs typeface="Arial"/>
                          <a:sym typeface="Arial"/>
                        </a:rPr>
                        <a:t> in Spalding or the </a:t>
                      </a:r>
                      <a:r>
                        <a:rPr lang="en-GB" sz="1000"/>
                        <a:t>you can </a:t>
                      </a:r>
                      <a:r>
                        <a:rPr lang="en-GB" sz="1000">
                          <a:latin typeface="+mn-lt"/>
                          <a:cs typeface="Arial"/>
                          <a:sym typeface="Arial"/>
                        </a:rPr>
                        <a:t>v</a:t>
                      </a:r>
                      <a:r>
                        <a:rPr lang="en-GB" sz="1000">
                          <a:latin typeface="+mn-lt"/>
                          <a:ea typeface="Arial"/>
                          <a:cs typeface="Arial"/>
                          <a:sym typeface="Arial"/>
                        </a:rPr>
                        <a:t>isit the </a:t>
                      </a:r>
                      <a:r>
                        <a:rPr lang="en-GB" sz="1000" u="sng" err="1">
                          <a:solidFill>
                            <a:schemeClr val="hlink"/>
                          </a:solidFill>
                          <a:latin typeface="+mn-lt"/>
                          <a:ea typeface="Arial"/>
                          <a:cs typeface="Arial"/>
                          <a:sym typeface="Arial"/>
                          <a:hlinkClick r:id="rId5"/>
                        </a:rPr>
                        <a:t>Streetlife</a:t>
                      </a:r>
                      <a:r>
                        <a:rPr lang="en-GB" sz="1000" u="sng">
                          <a:solidFill>
                            <a:schemeClr val="hlink"/>
                          </a:solidFill>
                          <a:latin typeface="+mn-lt"/>
                          <a:ea typeface="Arial"/>
                          <a:cs typeface="Arial"/>
                          <a:sym typeface="Arial"/>
                          <a:hlinkClick r:id="rId5"/>
                        </a:rPr>
                        <a:t> Museum</a:t>
                      </a:r>
                      <a:r>
                        <a:rPr lang="en-GB" sz="1000">
                          <a:latin typeface="+mn-lt"/>
                          <a:ea typeface="Arial"/>
                          <a:cs typeface="Arial"/>
                          <a:sym typeface="Arial"/>
                        </a:rPr>
                        <a:t> in Hull.</a:t>
                      </a:r>
                      <a:endParaRPr lang="en-GB" sz="1000"/>
                    </a:p>
                    <a:p>
                      <a:endParaRPr lang="en-GB" sz="1000"/>
                    </a:p>
                  </a:txBody>
                  <a:tcPr/>
                </a:tc>
                <a:extLst>
                  <a:ext uri="{0D108BD9-81ED-4DB2-BD59-A6C34878D82A}">
                    <a16:rowId xmlns:a16="http://schemas.microsoft.com/office/drawing/2014/main" val="2611504817"/>
                  </a:ext>
                </a:extLst>
              </a:tr>
              <a:tr h="401845">
                <a:tc>
                  <a:txBody>
                    <a:bodyPr/>
                    <a:lstStyle/>
                    <a:p>
                      <a:r>
                        <a:rPr lang="en-GB" sz="1000"/>
                        <a:t>Sunday 23</a:t>
                      </a:r>
                      <a:r>
                        <a:rPr lang="en-GB" sz="1000" baseline="30000"/>
                        <a:t>rd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Faith at Home act of worship: Pray for all families that they should feel loved and included if you go to church.</a:t>
                      </a:r>
                    </a:p>
                  </a:txBody>
                  <a:tcPr/>
                </a:tc>
                <a:extLst>
                  <a:ext uri="{0D108BD9-81ED-4DB2-BD59-A6C34878D82A}">
                    <a16:rowId xmlns:a16="http://schemas.microsoft.com/office/drawing/2014/main" val="2460335354"/>
                  </a:ext>
                </a:extLst>
              </a:tr>
            </a:tbl>
          </a:graphicData>
        </a:graphic>
      </p:graphicFrame>
    </p:spTree>
    <p:extLst>
      <p:ext uri="{BB962C8B-B14F-4D97-AF65-F5344CB8AC3E}">
        <p14:creationId xmlns:p14="http://schemas.microsoft.com/office/powerpoint/2010/main" val="33756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US"/>
              <a:t>SPIRITUAL DEVELOPMENT </a:t>
            </a:r>
            <a:br>
              <a:rPr lang="en-US"/>
            </a:br>
            <a:r>
              <a:rPr lang="en-US"/>
              <a:t>(practical ways to help us explore faith and develop spiritually at home together)</a:t>
            </a:r>
            <a:endParaRPr/>
          </a:p>
        </p:txBody>
      </p:sp>
      <p:sp>
        <p:nvSpPr>
          <p:cNvPr id="147" name="Google Shape;14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Experiences that can help us encounter:</a:t>
            </a:r>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Watch the short film by the </a:t>
            </a:r>
            <a:r>
              <a:rPr lang="en-US" sz="2600" u="sng">
                <a:solidFill>
                  <a:schemeClr val="hlink"/>
                </a:solidFill>
                <a:latin typeface="Arial"/>
                <a:ea typeface="Arial"/>
                <a:cs typeface="Arial"/>
                <a:sym typeface="Arial"/>
                <a:hlinkClick r:id="rId3"/>
              </a:rPr>
              <a:t>London Gyps</a:t>
            </a:r>
            <a:r>
              <a:rPr lang="en-US" sz="2600" u="sng">
                <a:solidFill>
                  <a:schemeClr val="hlink"/>
                </a:solidFill>
                <a:hlinkClick r:id="rId3"/>
              </a:rPr>
              <a:t>y</a:t>
            </a:r>
            <a:r>
              <a:rPr lang="en-US" sz="2600" u="sng">
                <a:solidFill>
                  <a:schemeClr val="hlink"/>
                </a:solidFill>
                <a:latin typeface="Arial"/>
                <a:ea typeface="Arial"/>
                <a:cs typeface="Arial"/>
                <a:sym typeface="Arial"/>
                <a:hlinkClick r:id="rId3"/>
              </a:rPr>
              <a:t> and </a:t>
            </a:r>
            <a:r>
              <a:rPr lang="en-US" sz="2600" u="sng" err="1">
                <a:solidFill>
                  <a:schemeClr val="hlink"/>
                </a:solidFill>
                <a:latin typeface="Arial"/>
                <a:ea typeface="Arial"/>
                <a:cs typeface="Arial"/>
                <a:sym typeface="Arial"/>
                <a:hlinkClick r:id="rId3"/>
              </a:rPr>
              <a:t>Travellers</a:t>
            </a:r>
            <a:r>
              <a:rPr lang="en-US" sz="2600">
                <a:latin typeface="Arial"/>
                <a:ea typeface="Arial"/>
                <a:cs typeface="Arial"/>
                <a:sym typeface="Arial"/>
              </a:rPr>
              <a:t> Unit celebrating 25 years as an independent charity.</a:t>
            </a:r>
            <a:endParaRPr sz="2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a:solidFill>
                  <a:schemeClr val="hlink"/>
                </a:solidFill>
                <a:latin typeface="Arial"/>
                <a:ea typeface="Arial"/>
                <a:cs typeface="Arial"/>
                <a:sym typeface="Arial"/>
                <a:hlinkClick r:id="rId4"/>
              </a:rPr>
              <a:t>Gyps</a:t>
            </a:r>
            <a:r>
              <a:rPr lang="en-US" sz="2600" u="sng">
                <a:solidFill>
                  <a:schemeClr val="hlink"/>
                </a:solidFill>
                <a:hlinkClick r:id="rId4"/>
              </a:rPr>
              <a:t>y</a:t>
            </a:r>
            <a:r>
              <a:rPr lang="en-US" sz="2600" u="sng">
                <a:solidFill>
                  <a:schemeClr val="hlink"/>
                </a:solidFill>
                <a:latin typeface="Arial"/>
                <a:ea typeface="Arial"/>
                <a:cs typeface="Arial"/>
                <a:sym typeface="Arial"/>
                <a:hlinkClick r:id="rId4"/>
              </a:rPr>
              <a:t> Traveller Moment</a:t>
            </a:r>
            <a:r>
              <a:rPr lang="en-US" sz="2600">
                <a:latin typeface="Arial"/>
                <a:ea typeface="Arial"/>
                <a:cs typeface="Arial"/>
                <a:sym typeface="Arial"/>
              </a:rPr>
              <a:t> website to learn more about Gypsy Roma and </a:t>
            </a:r>
            <a:r>
              <a:rPr lang="en-US" sz="2600" err="1">
                <a:latin typeface="Arial"/>
                <a:ea typeface="Arial"/>
                <a:cs typeface="Arial"/>
                <a:sym typeface="Arial"/>
              </a:rPr>
              <a:t>Traveller's</a:t>
            </a:r>
            <a:r>
              <a:rPr lang="en-US" sz="2600">
                <a:latin typeface="Arial"/>
                <a:ea typeface="Arial"/>
                <a:cs typeface="Arial"/>
                <a:sym typeface="Arial"/>
              </a:rPr>
              <a:t> history and culture.</a:t>
            </a:r>
            <a:endParaRPr sz="2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a:solidFill>
                  <a:schemeClr val="hlink"/>
                </a:solidFill>
                <a:latin typeface="Arial"/>
                <a:ea typeface="Arial"/>
                <a:cs typeface="Arial"/>
                <a:sym typeface="Arial"/>
                <a:hlinkClick r:id="rId5"/>
              </a:rPr>
              <a:t>Gordan Boswell Romany Museum</a:t>
            </a:r>
            <a:r>
              <a:rPr lang="en-US" sz="2600">
                <a:latin typeface="Arial"/>
                <a:ea typeface="Arial"/>
                <a:cs typeface="Arial"/>
                <a:sym typeface="Arial"/>
              </a:rPr>
              <a:t> in Spalding.</a:t>
            </a:r>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err="1">
                <a:solidFill>
                  <a:schemeClr val="hlink"/>
                </a:solidFill>
                <a:latin typeface="Arial"/>
                <a:ea typeface="Arial"/>
                <a:cs typeface="Arial"/>
                <a:sym typeface="Arial"/>
                <a:hlinkClick r:id="rId6"/>
              </a:rPr>
              <a:t>Streetlife</a:t>
            </a:r>
            <a:r>
              <a:rPr lang="en-US" sz="2600" u="sng">
                <a:solidFill>
                  <a:schemeClr val="hlink"/>
                </a:solidFill>
                <a:latin typeface="Arial"/>
                <a:ea typeface="Arial"/>
                <a:cs typeface="Arial"/>
                <a:sym typeface="Arial"/>
                <a:hlinkClick r:id="rId6"/>
              </a:rPr>
              <a:t> Museum</a:t>
            </a:r>
            <a:r>
              <a:rPr lang="en-US" sz="2600">
                <a:latin typeface="Arial"/>
                <a:ea typeface="Arial"/>
                <a:cs typeface="Arial"/>
                <a:sym typeface="Arial"/>
              </a:rPr>
              <a:t> in Hull.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02d160abb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References &amp; Further Reading</a:t>
            </a:r>
            <a:endParaRPr/>
          </a:p>
        </p:txBody>
      </p:sp>
      <p:sp>
        <p:nvSpPr>
          <p:cNvPr id="153" name="Google Shape;153;g202d160abba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228600" lvl="0" indent="-241934" algn="l" rtl="0">
              <a:lnSpc>
                <a:spcPct val="90000"/>
              </a:lnSpc>
              <a:spcBef>
                <a:spcPts val="0"/>
              </a:spcBef>
              <a:spcAft>
                <a:spcPts val="0"/>
              </a:spcAft>
              <a:buClr>
                <a:schemeClr val="dk1"/>
              </a:buClr>
              <a:buSzPts val="2800"/>
              <a:buChar char="•"/>
            </a:pPr>
            <a:r>
              <a:rPr lang="en-US"/>
              <a:t>Denied a future? The rights to education Roma/Gypsy &amp; Traveller children in Europe (Save the Children, 2001).</a:t>
            </a:r>
            <a:endParaRPr/>
          </a:p>
          <a:p>
            <a:pPr marL="228600" lvl="0" indent="-241934" algn="l" rtl="0">
              <a:lnSpc>
                <a:spcPct val="90000"/>
              </a:lnSpc>
              <a:spcBef>
                <a:spcPts val="1000"/>
              </a:spcBef>
              <a:spcAft>
                <a:spcPts val="0"/>
              </a:spcAft>
              <a:buClr>
                <a:schemeClr val="dk1"/>
              </a:buClr>
              <a:buSzPts val="2800"/>
              <a:buChar char="•"/>
            </a:pPr>
            <a:r>
              <a:rPr lang="en-US"/>
              <a:t>The Education of Gypsy and Traveller Children towards inclusion and educational achievement (Christine O'Hanlon and Pat Holmes, 2004).</a:t>
            </a:r>
            <a:endParaRPr/>
          </a:p>
          <a:p>
            <a:pPr marL="228600" lvl="0" indent="-241934" algn="l" rtl="0">
              <a:lnSpc>
                <a:spcPct val="90000"/>
              </a:lnSpc>
              <a:spcBef>
                <a:spcPts val="1000"/>
              </a:spcBef>
              <a:spcAft>
                <a:spcPts val="0"/>
              </a:spcAft>
              <a:buClr>
                <a:schemeClr val="dk1"/>
              </a:buClr>
              <a:buSzPts val="2800"/>
              <a:buChar char="•"/>
            </a:pPr>
            <a:r>
              <a:rPr lang="en-US"/>
              <a:t>Romani Culture and Gypsy Identity (Edited by Thomas Acton and Gary Mundy, 1997)</a:t>
            </a:r>
            <a:endParaRPr/>
          </a:p>
          <a:p>
            <a:pPr marL="228600" lvl="0" indent="-241934" algn="l" rtl="0">
              <a:lnSpc>
                <a:spcPct val="90000"/>
              </a:lnSpc>
              <a:spcBef>
                <a:spcPts val="1000"/>
              </a:spcBef>
              <a:spcAft>
                <a:spcPts val="0"/>
              </a:spcAft>
              <a:buClr>
                <a:schemeClr val="dk1"/>
              </a:buClr>
              <a:buSzPts val="2800"/>
              <a:buChar char="•"/>
            </a:pPr>
            <a:r>
              <a:rPr lang="en-US"/>
              <a:t>The Gypsy and The State: The Ethnic Cleansing of British Society (Derek Hawes and Barbara Perez, 1996)</a:t>
            </a:r>
            <a:endParaRPr/>
          </a:p>
          <a:p>
            <a:pPr marL="228600" lvl="0" indent="-241934" algn="l" rtl="0">
              <a:lnSpc>
                <a:spcPct val="90000"/>
              </a:lnSpc>
              <a:spcBef>
                <a:spcPts val="1000"/>
              </a:spcBef>
              <a:spcAft>
                <a:spcPts val="0"/>
              </a:spcAft>
              <a:buClr>
                <a:schemeClr val="dk1"/>
              </a:buClr>
              <a:buSzPts val="2800"/>
              <a:buChar char="•"/>
            </a:pPr>
            <a:r>
              <a:rPr lang="en-US" u="sng">
                <a:solidFill>
                  <a:schemeClr val="hlink"/>
                </a:solidFill>
                <a:hlinkClick r:id="rId3"/>
              </a:rPr>
              <a:t>Friends, Families &amp; </a:t>
            </a:r>
            <a:r>
              <a:rPr lang="en-US" u="sng" err="1">
                <a:solidFill>
                  <a:schemeClr val="hlink"/>
                </a:solidFill>
                <a:hlinkClick r:id="rId3"/>
              </a:rPr>
              <a:t>Travellers</a:t>
            </a:r>
            <a:r>
              <a:rPr lang="en-US" u="sng">
                <a:solidFill>
                  <a:schemeClr val="hlink"/>
                </a:solidFill>
                <a:hlinkClick r:id="rId3"/>
              </a:rPr>
              <a:t> – Getting a fair deal for Gypsies, Roma and </a:t>
            </a:r>
            <a:r>
              <a:rPr lang="en-US" u="sng" err="1">
                <a:solidFill>
                  <a:schemeClr val="hlink"/>
                </a:solidFill>
                <a:hlinkClick r:id="rId3"/>
              </a:rPr>
              <a:t>Travellers</a:t>
            </a:r>
            <a:endParaRPr/>
          </a:p>
          <a:p>
            <a:pPr marL="228600" lvl="0" indent="-64135"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44C88152-3DBC-42BF-B548-3FAFCBAB8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7" b="25977"/>
          <a:stretch/>
        </p:blipFill>
        <p:spPr bwMode="auto">
          <a:xfrm>
            <a:off x="305622" y="0"/>
            <a:ext cx="656870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5523E0A-073A-4E94-9F12-87460F9D2497}"/>
              </a:ext>
            </a:extLst>
          </p:cNvPr>
          <p:cNvGrpSpPr/>
          <p:nvPr/>
        </p:nvGrpSpPr>
        <p:grpSpPr>
          <a:xfrm>
            <a:off x="7382333" y="979715"/>
            <a:ext cx="4555943" cy="4362276"/>
            <a:chOff x="7382333" y="979715"/>
            <a:chExt cx="4555943" cy="4362276"/>
          </a:xfrm>
          <a:solidFill>
            <a:srgbClr val="FFFFCC"/>
          </a:solidFill>
        </p:grpSpPr>
        <p:sp>
          <p:nvSpPr>
            <p:cNvPr id="5" name="Title 2">
              <a:extLst>
                <a:ext uri="{FF2B5EF4-FFF2-40B4-BE49-F238E27FC236}">
                  <a16:creationId xmlns:a16="http://schemas.microsoft.com/office/drawing/2014/main" id="{9CDC9D20-4257-4C38-B406-2A68956306E6}"/>
                </a:ext>
              </a:extLst>
            </p:cNvPr>
            <p:cNvSpPr txBox="1">
              <a:spLocks/>
            </p:cNvSpPr>
            <p:nvPr/>
          </p:nvSpPr>
          <p:spPr>
            <a:xfrm>
              <a:off x="7382333" y="2400300"/>
              <a:ext cx="4555943" cy="2941691"/>
            </a:xfrm>
            <a:prstGeom prst="rect">
              <a:avLst/>
            </a:prstGeom>
            <a:grp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solidFill>
                    <a:schemeClr val="accent5">
                      <a:lumMod val="75000"/>
                    </a:schemeClr>
                  </a:solidFill>
                </a:rPr>
                <a:t>What makes a group of people a family? </a:t>
              </a:r>
            </a:p>
          </p:txBody>
        </p:sp>
        <p:pic>
          <p:nvPicPr>
            <p:cNvPr id="1028" name="Picture 4" descr="Think Pair Share Learning Strategy Online | by Chelsea Bullock | Medium">
              <a:extLst>
                <a:ext uri="{FF2B5EF4-FFF2-40B4-BE49-F238E27FC236}">
                  <a16:creationId xmlns:a16="http://schemas.microsoft.com/office/drawing/2014/main" id="{EF2626A7-8946-4826-8425-16F68059F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333" y="979715"/>
              <a:ext cx="4546877" cy="1733316"/>
            </a:xfrm>
            <a:prstGeom prst="rect">
              <a:avLst/>
            </a:prstGeom>
            <a:grpFill/>
          </p:spPr>
        </p:pic>
      </p:grpSp>
    </p:spTree>
    <p:extLst>
      <p:ext uri="{BB962C8B-B14F-4D97-AF65-F5344CB8AC3E}">
        <p14:creationId xmlns:p14="http://schemas.microsoft.com/office/powerpoint/2010/main" val="243585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FECF-7250-43E9-8D07-7CC0E25FFADA}"/>
              </a:ext>
            </a:extLst>
          </p:cNvPr>
          <p:cNvSpPr>
            <a:spLocks noGrp="1"/>
          </p:cNvSpPr>
          <p:nvPr>
            <p:ph type="title"/>
          </p:nvPr>
        </p:nvSpPr>
        <p:spPr>
          <a:xfrm>
            <a:off x="838200" y="212265"/>
            <a:ext cx="10515600" cy="1325563"/>
          </a:xfrm>
        </p:spPr>
        <p:txBody>
          <a:bodyPr/>
          <a:lstStyle/>
          <a:p>
            <a:pPr algn="ctr"/>
            <a:r>
              <a:rPr lang="en-GB">
                <a:solidFill>
                  <a:schemeClr val="accent5">
                    <a:lumMod val="75000"/>
                  </a:schemeClr>
                </a:solidFill>
              </a:rPr>
              <a:t>What binds a family together?</a:t>
            </a:r>
          </a:p>
        </p:txBody>
      </p:sp>
      <p:sp>
        <p:nvSpPr>
          <p:cNvPr id="3" name="Text Placeholder 2">
            <a:extLst>
              <a:ext uri="{FF2B5EF4-FFF2-40B4-BE49-F238E27FC236}">
                <a16:creationId xmlns:a16="http://schemas.microsoft.com/office/drawing/2014/main" id="{EAB206A6-16D6-4010-A677-DFCB4B2DBE32}"/>
              </a:ext>
            </a:extLst>
          </p:cNvPr>
          <p:cNvSpPr>
            <a:spLocks noGrp="1"/>
          </p:cNvSpPr>
          <p:nvPr>
            <p:ph type="body" idx="1"/>
          </p:nvPr>
        </p:nvSpPr>
        <p:spPr>
          <a:xfrm>
            <a:off x="838200" y="1825625"/>
            <a:ext cx="10515600" cy="2958646"/>
          </a:xfrm>
        </p:spPr>
        <p:txBody>
          <a:bodyPr>
            <a:normAutofit fontScale="92500" lnSpcReduction="10000"/>
          </a:bodyPr>
          <a:lstStyle/>
          <a:p>
            <a:pPr marL="114300" indent="0">
              <a:buNone/>
            </a:pPr>
            <a:r>
              <a:rPr lang="en-GB" dirty="0"/>
              <a:t>Families join together through sharing. </a:t>
            </a:r>
          </a:p>
          <a:p>
            <a:pPr marL="114300" indent="0">
              <a:buNone/>
            </a:pPr>
            <a:endParaRPr lang="en-GB"/>
          </a:p>
          <a:p>
            <a:pPr marL="114300" indent="0">
              <a:buNone/>
            </a:pPr>
            <a:r>
              <a:rPr lang="en-GB"/>
              <a:t>This is normally positive sharing of love, experiences, homes, culture and history. </a:t>
            </a:r>
          </a:p>
          <a:p>
            <a:pPr marL="114300" indent="0">
              <a:buNone/>
            </a:pPr>
            <a:endParaRPr lang="en-GB"/>
          </a:p>
          <a:p>
            <a:pPr marL="114300" indent="0">
              <a:buNone/>
            </a:pPr>
            <a:r>
              <a:rPr lang="en-GB" dirty="0"/>
              <a:t>Families can also bond (come together) through</a:t>
            </a:r>
            <a:r>
              <a:rPr lang="en-GB" i="1" dirty="0"/>
              <a:t> tragedy</a:t>
            </a:r>
            <a:r>
              <a:rPr lang="en-GB" dirty="0"/>
              <a:t> and sadness. </a:t>
            </a:r>
          </a:p>
          <a:p>
            <a:pPr marL="114300" indent="0">
              <a:buNone/>
            </a:pPr>
            <a:endParaRPr lang="en-GB"/>
          </a:p>
        </p:txBody>
      </p:sp>
      <p:sp>
        <p:nvSpPr>
          <p:cNvPr id="4" name="Rectangle 3">
            <a:extLst>
              <a:ext uri="{FF2B5EF4-FFF2-40B4-BE49-F238E27FC236}">
                <a16:creationId xmlns:a16="http://schemas.microsoft.com/office/drawing/2014/main" id="{C1E54593-19A2-4A10-A06F-57E8FD914AF4}"/>
              </a:ext>
            </a:extLst>
          </p:cNvPr>
          <p:cNvSpPr/>
          <p:nvPr/>
        </p:nvSpPr>
        <p:spPr>
          <a:xfrm>
            <a:off x="2183946" y="5072068"/>
            <a:ext cx="7973785" cy="954107"/>
          </a:xfrm>
          <a:prstGeom prst="rect">
            <a:avLst/>
          </a:prstGeom>
          <a:solidFill>
            <a:srgbClr val="FFFFCC"/>
          </a:solidFill>
        </p:spPr>
        <p:txBody>
          <a:bodyPr wrap="square" lIns="91440" tIns="45720" rIns="91440" bIns="45720" anchor="t">
            <a:spAutoFit/>
          </a:bodyPr>
          <a:lstStyle/>
          <a:p>
            <a:pPr marL="114300"/>
            <a:r>
              <a:rPr lang="en-GB" sz="2800"/>
              <a:t>Gypsy, Roma and Traveller communities are large families of people bonded in many ways.</a:t>
            </a:r>
          </a:p>
        </p:txBody>
      </p:sp>
    </p:spTree>
    <p:extLst>
      <p:ext uri="{BB962C8B-B14F-4D97-AF65-F5344CB8AC3E}">
        <p14:creationId xmlns:p14="http://schemas.microsoft.com/office/powerpoint/2010/main" val="22513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10B1-939E-EC49-DADE-DD015F0FA756}"/>
              </a:ext>
            </a:extLst>
          </p:cNvPr>
          <p:cNvSpPr>
            <a:spLocks noGrp="1"/>
          </p:cNvSpPr>
          <p:nvPr>
            <p:ph type="title"/>
          </p:nvPr>
        </p:nvSpPr>
        <p:spPr>
          <a:xfrm>
            <a:off x="622540" y="120710"/>
            <a:ext cx="10515600" cy="678582"/>
          </a:xfrm>
        </p:spPr>
        <p:txBody>
          <a:bodyPr>
            <a:normAutofit fontScale="90000"/>
          </a:bodyPr>
          <a:lstStyle/>
          <a:p>
            <a:r>
              <a:rPr lang="en-US"/>
              <a:t>Gypsy, Roma, Traveller heritage families</a:t>
            </a:r>
          </a:p>
        </p:txBody>
      </p:sp>
      <p:sp>
        <p:nvSpPr>
          <p:cNvPr id="3" name="Text Placeholder 2">
            <a:extLst>
              <a:ext uri="{FF2B5EF4-FFF2-40B4-BE49-F238E27FC236}">
                <a16:creationId xmlns:a16="http://schemas.microsoft.com/office/drawing/2014/main" id="{82A6D4A1-7316-8FD3-03AF-153F9F5C4CD2}"/>
              </a:ext>
            </a:extLst>
          </p:cNvPr>
          <p:cNvSpPr>
            <a:spLocks noGrp="1"/>
          </p:cNvSpPr>
          <p:nvPr>
            <p:ph type="body" idx="1"/>
          </p:nvPr>
        </p:nvSpPr>
        <p:spPr>
          <a:xfrm>
            <a:off x="5036389" y="4226643"/>
            <a:ext cx="7151297" cy="2180357"/>
          </a:xfrm>
        </p:spPr>
        <p:txBody>
          <a:bodyPr>
            <a:normAutofit lnSpcReduction="10000"/>
          </a:bodyPr>
          <a:lstStyle/>
          <a:p>
            <a:pPr marL="114300" indent="0">
              <a:buNone/>
            </a:pPr>
            <a:r>
              <a:rPr lang="en-US" dirty="0"/>
              <a:t>Gypsy, Roma and Traveller heritages share some historic customs, </a:t>
            </a:r>
          </a:p>
          <a:p>
            <a:pPr marL="114300" indent="0">
              <a:buNone/>
            </a:pPr>
            <a:r>
              <a:rPr lang="en-US" dirty="0"/>
              <a:t>e.g. nomadic lifestyles, </a:t>
            </a:r>
          </a:p>
          <a:p>
            <a:pPr marL="114300" indent="0">
              <a:buNone/>
            </a:pPr>
            <a:r>
              <a:rPr lang="en-US" dirty="0"/>
              <a:t>but have very different characteristics from each </a:t>
            </a:r>
            <a:r>
              <a:rPr lang="en-US"/>
              <a:t>other.</a:t>
            </a:r>
          </a:p>
        </p:txBody>
      </p:sp>
      <p:pic>
        <p:nvPicPr>
          <p:cNvPr id="4" name="Picture 3" descr="A group of people around a campfire&#10;&#10;Description automatically generated">
            <a:extLst>
              <a:ext uri="{FF2B5EF4-FFF2-40B4-BE49-F238E27FC236}">
                <a16:creationId xmlns:a16="http://schemas.microsoft.com/office/drawing/2014/main" id="{67CBF75B-447A-99C5-4822-1ADA354ED122}"/>
              </a:ext>
            </a:extLst>
          </p:cNvPr>
          <p:cNvPicPr>
            <a:picLocks noChangeAspect="1"/>
          </p:cNvPicPr>
          <p:nvPr/>
        </p:nvPicPr>
        <p:blipFill>
          <a:blip r:embed="rId2"/>
          <a:stretch>
            <a:fillRect/>
          </a:stretch>
        </p:blipFill>
        <p:spPr>
          <a:xfrm>
            <a:off x="447944" y="3855018"/>
            <a:ext cx="4394980" cy="2814190"/>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9AE2F145-BFCF-53DB-6D30-F9BC0FA6FF4C}"/>
              </a:ext>
            </a:extLst>
          </p:cNvPr>
          <p:cNvPicPr>
            <a:picLocks noChangeAspect="1"/>
          </p:cNvPicPr>
          <p:nvPr/>
        </p:nvPicPr>
        <p:blipFill>
          <a:blip r:embed="rId3"/>
          <a:stretch>
            <a:fillRect/>
          </a:stretch>
        </p:blipFill>
        <p:spPr>
          <a:xfrm>
            <a:off x="7920846" y="793183"/>
            <a:ext cx="3797779" cy="2381788"/>
          </a:xfrm>
          <a:prstGeom prst="rect">
            <a:avLst/>
          </a:prstGeom>
        </p:spPr>
      </p:pic>
      <p:sp>
        <p:nvSpPr>
          <p:cNvPr id="7" name="Text Placeholder 2">
            <a:extLst>
              <a:ext uri="{FF2B5EF4-FFF2-40B4-BE49-F238E27FC236}">
                <a16:creationId xmlns:a16="http://schemas.microsoft.com/office/drawing/2014/main" id="{0F56AC87-A87D-7D6D-3956-6A26B616CB10}"/>
              </a:ext>
            </a:extLst>
          </p:cNvPr>
          <p:cNvSpPr txBox="1">
            <a:spLocks/>
          </p:cNvSpPr>
          <p:nvPr/>
        </p:nvSpPr>
        <p:spPr>
          <a:xfrm>
            <a:off x="286109" y="1273535"/>
            <a:ext cx="7410090" cy="103016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lang="en-US"/>
              <a:t>Heritage is what is inherited from ancestors like culture, appearance or traditions. </a:t>
            </a:r>
          </a:p>
        </p:txBody>
      </p:sp>
      <p:sp>
        <p:nvSpPr>
          <p:cNvPr id="9" name="Text Placeholder 2">
            <a:extLst>
              <a:ext uri="{FF2B5EF4-FFF2-40B4-BE49-F238E27FC236}">
                <a16:creationId xmlns:a16="http://schemas.microsoft.com/office/drawing/2014/main" id="{4195101E-414B-2DE2-A4E0-24343B18E4D1}"/>
              </a:ext>
            </a:extLst>
          </p:cNvPr>
          <p:cNvSpPr txBox="1">
            <a:spLocks/>
          </p:cNvSpPr>
          <p:nvPr/>
        </p:nvSpPr>
        <p:spPr>
          <a:xfrm>
            <a:off x="-1437" y="3185724"/>
            <a:ext cx="12197749" cy="6994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lgn="ctr">
              <a:buNone/>
            </a:pPr>
            <a:r>
              <a:rPr lang="en-US"/>
              <a:t>People who are within the same heritage group will share some traditions.</a:t>
            </a:r>
          </a:p>
          <a:p>
            <a:pPr marL="114300" indent="0">
              <a:buFont typeface="Arial"/>
              <a:buNone/>
            </a:pPr>
            <a:endParaRPr lang="en-US"/>
          </a:p>
        </p:txBody>
      </p:sp>
    </p:spTree>
    <p:extLst>
      <p:ext uri="{BB962C8B-B14F-4D97-AF65-F5344CB8AC3E}">
        <p14:creationId xmlns:p14="http://schemas.microsoft.com/office/powerpoint/2010/main" val="36620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F587-5941-45FC-B746-D6A916F5A667}"/>
              </a:ext>
            </a:extLst>
          </p:cNvPr>
          <p:cNvSpPr>
            <a:spLocks noGrp="1"/>
          </p:cNvSpPr>
          <p:nvPr>
            <p:ph type="title"/>
          </p:nvPr>
        </p:nvSpPr>
        <p:spPr>
          <a:xfrm>
            <a:off x="990603" y="130485"/>
            <a:ext cx="10515600" cy="826860"/>
          </a:xfrm>
        </p:spPr>
        <p:txBody>
          <a:bodyPr>
            <a:normAutofit/>
          </a:bodyPr>
          <a:lstStyle/>
          <a:p>
            <a:pPr algn="ctr"/>
            <a:r>
              <a:rPr lang="en-GB" sz="4000">
                <a:solidFill>
                  <a:schemeClr val="accent5">
                    <a:lumMod val="75000"/>
                  </a:schemeClr>
                </a:solidFill>
              </a:rPr>
              <a:t>Gypsy, Roma and Traveller Heritage Families</a:t>
            </a:r>
          </a:p>
        </p:txBody>
      </p:sp>
      <p:sp>
        <p:nvSpPr>
          <p:cNvPr id="3" name="Text Placeholder 2">
            <a:extLst>
              <a:ext uri="{FF2B5EF4-FFF2-40B4-BE49-F238E27FC236}">
                <a16:creationId xmlns:a16="http://schemas.microsoft.com/office/drawing/2014/main" id="{9EEE670E-59D1-4892-9092-9E97C10E5BDA}"/>
              </a:ext>
            </a:extLst>
          </p:cNvPr>
          <p:cNvSpPr>
            <a:spLocks noGrp="1"/>
          </p:cNvSpPr>
          <p:nvPr>
            <p:ph type="body" idx="1"/>
          </p:nvPr>
        </p:nvSpPr>
        <p:spPr>
          <a:xfrm>
            <a:off x="4104146" y="3234836"/>
            <a:ext cx="4266557" cy="1479666"/>
          </a:xfrm>
        </p:spPr>
        <p:txBody>
          <a:bodyPr>
            <a:noAutofit/>
          </a:bodyPr>
          <a:lstStyle/>
          <a:p>
            <a:pPr marL="114300" indent="0">
              <a:buNone/>
            </a:pPr>
            <a:r>
              <a:rPr lang="en-GB"/>
              <a:t>Some GRT families can be </a:t>
            </a:r>
            <a:r>
              <a:rPr lang="en-GB" i="1"/>
              <a:t>nomadic</a:t>
            </a:r>
            <a:r>
              <a:rPr lang="en-GB"/>
              <a:t> – they travel from place to place to live for short periods. </a:t>
            </a:r>
          </a:p>
        </p:txBody>
      </p:sp>
      <p:sp>
        <p:nvSpPr>
          <p:cNvPr id="7" name="Text Placeholder 2">
            <a:extLst>
              <a:ext uri="{FF2B5EF4-FFF2-40B4-BE49-F238E27FC236}">
                <a16:creationId xmlns:a16="http://schemas.microsoft.com/office/drawing/2014/main" id="{C173A6D2-C7C5-4FF5-9EFC-303553E17F66}"/>
              </a:ext>
            </a:extLst>
          </p:cNvPr>
          <p:cNvSpPr txBox="1">
            <a:spLocks/>
          </p:cNvSpPr>
          <p:nvPr/>
        </p:nvSpPr>
        <p:spPr>
          <a:xfrm>
            <a:off x="3230675" y="1089526"/>
            <a:ext cx="5663448" cy="16818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a:t>Often GRT families can be very </a:t>
            </a:r>
            <a:r>
              <a:rPr lang="en-GB" i="1"/>
              <a:t>extended</a:t>
            </a:r>
            <a:r>
              <a:rPr lang="en-GB"/>
              <a:t> – with aunts, uncles, grandparents and other family living together.</a:t>
            </a:r>
          </a:p>
        </p:txBody>
      </p:sp>
      <p:pic>
        <p:nvPicPr>
          <p:cNvPr id="2050" name="Picture 2" descr="Welch, Jones, Adams and Dunn | Turn of the last century. I w… | Flickr">
            <a:extLst>
              <a:ext uri="{FF2B5EF4-FFF2-40B4-BE49-F238E27FC236}">
                <a16:creationId xmlns:a16="http://schemas.microsoft.com/office/drawing/2014/main" id="{BC78C8D6-5F65-4867-B473-94D641561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3" y="1089526"/>
            <a:ext cx="3191076" cy="2555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ypsy Images | Free Photos, PNG Stickers, Wallpapers &amp; Backgrounds -  rawpixel">
            <a:extLst>
              <a:ext uri="{FF2B5EF4-FFF2-40B4-BE49-F238E27FC236}">
                <a16:creationId xmlns:a16="http://schemas.microsoft.com/office/drawing/2014/main" id="{35C96975-3200-4C1D-BBF1-436F5A48C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571" y="2188029"/>
            <a:ext cx="3835237" cy="25552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6D2FA819-7DE3-4DC2-B40B-A4284E91F48F}"/>
              </a:ext>
            </a:extLst>
          </p:cNvPr>
          <p:cNvSpPr txBox="1">
            <a:spLocks/>
          </p:cNvSpPr>
          <p:nvPr/>
        </p:nvSpPr>
        <p:spPr>
          <a:xfrm>
            <a:off x="3507082" y="5516861"/>
            <a:ext cx="6008537" cy="15262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a:t>Many times, GRT families have faced </a:t>
            </a:r>
            <a:r>
              <a:rPr lang="en-GB" i="1"/>
              <a:t>discrimination</a:t>
            </a:r>
            <a:r>
              <a:rPr lang="en-GB"/>
              <a:t> both in the past and still now, in the present.</a:t>
            </a:r>
          </a:p>
        </p:txBody>
      </p:sp>
      <p:pic>
        <p:nvPicPr>
          <p:cNvPr id="2054" name="Picture 6" descr="The History and Significance of August 2, Roma Holocaust Memorial Day | USC  Shoah Foundation">
            <a:extLst>
              <a:ext uri="{FF2B5EF4-FFF2-40B4-BE49-F238E27FC236}">
                <a16:creationId xmlns:a16="http://schemas.microsoft.com/office/drawing/2014/main" id="{75564A77-92EB-4887-A638-7D10BFE829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78"/>
          <a:stretch/>
        </p:blipFill>
        <p:spPr bwMode="auto">
          <a:xfrm>
            <a:off x="-21320" y="4711102"/>
            <a:ext cx="3528402" cy="2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7CDCE-C51F-4C6C-8788-7FB9600B5982}"/>
              </a:ext>
            </a:extLst>
          </p:cNvPr>
          <p:cNvSpPr>
            <a:spLocks noGrp="1"/>
          </p:cNvSpPr>
          <p:nvPr>
            <p:ph type="title"/>
          </p:nvPr>
        </p:nvSpPr>
        <p:spPr>
          <a:xfrm>
            <a:off x="204410" y="0"/>
            <a:ext cx="11987589" cy="832757"/>
          </a:xfrm>
        </p:spPr>
        <p:txBody>
          <a:bodyPr>
            <a:normAutofit fontScale="90000"/>
          </a:bodyPr>
          <a:lstStyle/>
          <a:p>
            <a:pPr algn="ctr"/>
            <a:r>
              <a:rPr lang="en-GB">
                <a:solidFill>
                  <a:schemeClr val="accent5">
                    <a:lumMod val="75000"/>
                  </a:schemeClr>
                </a:solidFill>
              </a:rPr>
              <a:t>Gypsy, Roma and Traveller families deserve respect.</a:t>
            </a:r>
            <a:endParaRPr lang="en-US">
              <a:solidFill>
                <a:schemeClr val="accent5">
                  <a:lumMod val="75000"/>
                </a:schemeClr>
              </a:solidFill>
            </a:endParaRPr>
          </a:p>
        </p:txBody>
      </p:sp>
      <p:pic>
        <p:nvPicPr>
          <p:cNvPr id="5" name="Picture 4">
            <a:extLst>
              <a:ext uri="{FF2B5EF4-FFF2-40B4-BE49-F238E27FC236}">
                <a16:creationId xmlns:a16="http://schemas.microsoft.com/office/drawing/2014/main" id="{4453E6BA-7BC5-4BC3-8E3A-E89B2B5FE82A}"/>
              </a:ext>
            </a:extLst>
          </p:cNvPr>
          <p:cNvPicPr>
            <a:picLocks noChangeAspect="1"/>
          </p:cNvPicPr>
          <p:nvPr/>
        </p:nvPicPr>
        <p:blipFill>
          <a:blip r:embed="rId2"/>
          <a:stretch>
            <a:fillRect/>
          </a:stretch>
        </p:blipFill>
        <p:spPr>
          <a:xfrm>
            <a:off x="8742409" y="3135085"/>
            <a:ext cx="2831047" cy="3743789"/>
          </a:xfrm>
          <a:prstGeom prst="rect">
            <a:avLst/>
          </a:prstGeom>
        </p:spPr>
      </p:pic>
      <p:pic>
        <p:nvPicPr>
          <p:cNvPr id="6" name="Picture 5">
            <a:extLst>
              <a:ext uri="{FF2B5EF4-FFF2-40B4-BE49-F238E27FC236}">
                <a16:creationId xmlns:a16="http://schemas.microsoft.com/office/drawing/2014/main" id="{0AE3704D-D9D3-46B3-9F38-6A49BA0F1C13}"/>
              </a:ext>
            </a:extLst>
          </p:cNvPr>
          <p:cNvPicPr>
            <a:picLocks noChangeAspect="1"/>
          </p:cNvPicPr>
          <p:nvPr/>
        </p:nvPicPr>
        <p:blipFill>
          <a:blip r:embed="rId3"/>
          <a:stretch>
            <a:fillRect/>
          </a:stretch>
        </p:blipFill>
        <p:spPr>
          <a:xfrm>
            <a:off x="5938485" y="3135085"/>
            <a:ext cx="2803925" cy="3743789"/>
          </a:xfrm>
          <a:prstGeom prst="rect">
            <a:avLst/>
          </a:prstGeom>
        </p:spPr>
      </p:pic>
      <p:pic>
        <p:nvPicPr>
          <p:cNvPr id="7" name="Picture 6">
            <a:extLst>
              <a:ext uri="{FF2B5EF4-FFF2-40B4-BE49-F238E27FC236}">
                <a16:creationId xmlns:a16="http://schemas.microsoft.com/office/drawing/2014/main" id="{446429C7-E5BE-4B3A-9293-18A174685AA5}"/>
              </a:ext>
            </a:extLst>
          </p:cNvPr>
          <p:cNvPicPr>
            <a:picLocks noChangeAspect="1"/>
          </p:cNvPicPr>
          <p:nvPr/>
        </p:nvPicPr>
        <p:blipFill>
          <a:blip r:embed="rId4"/>
          <a:stretch>
            <a:fillRect/>
          </a:stretch>
        </p:blipFill>
        <p:spPr>
          <a:xfrm>
            <a:off x="2868780" y="3135085"/>
            <a:ext cx="2757137" cy="3722914"/>
          </a:xfrm>
          <a:prstGeom prst="rect">
            <a:avLst/>
          </a:prstGeom>
        </p:spPr>
      </p:pic>
      <p:pic>
        <p:nvPicPr>
          <p:cNvPr id="8" name="Picture 7">
            <a:extLst>
              <a:ext uri="{FF2B5EF4-FFF2-40B4-BE49-F238E27FC236}">
                <a16:creationId xmlns:a16="http://schemas.microsoft.com/office/drawing/2014/main" id="{6CB1AB24-AD14-4E91-AF0F-39C2EC8AB413}"/>
              </a:ext>
            </a:extLst>
          </p:cNvPr>
          <p:cNvPicPr>
            <a:picLocks noChangeAspect="1"/>
          </p:cNvPicPr>
          <p:nvPr/>
        </p:nvPicPr>
        <p:blipFill>
          <a:blip r:embed="rId5"/>
          <a:stretch>
            <a:fillRect/>
          </a:stretch>
        </p:blipFill>
        <p:spPr>
          <a:xfrm>
            <a:off x="203968" y="854721"/>
            <a:ext cx="2612899" cy="2138784"/>
          </a:xfrm>
          <a:prstGeom prst="rect">
            <a:avLst/>
          </a:prstGeom>
        </p:spPr>
      </p:pic>
      <p:pic>
        <p:nvPicPr>
          <p:cNvPr id="9" name="Picture 8">
            <a:extLst>
              <a:ext uri="{FF2B5EF4-FFF2-40B4-BE49-F238E27FC236}">
                <a16:creationId xmlns:a16="http://schemas.microsoft.com/office/drawing/2014/main" id="{01ED4C05-FC44-4C90-A388-C3691067DEDC}"/>
              </a:ext>
            </a:extLst>
          </p:cNvPr>
          <p:cNvPicPr>
            <a:picLocks noChangeAspect="1"/>
          </p:cNvPicPr>
          <p:nvPr/>
        </p:nvPicPr>
        <p:blipFill>
          <a:blip r:embed="rId6"/>
          <a:stretch>
            <a:fillRect/>
          </a:stretch>
        </p:blipFill>
        <p:spPr>
          <a:xfrm>
            <a:off x="80488" y="3135086"/>
            <a:ext cx="2788292" cy="3722914"/>
          </a:xfrm>
          <a:prstGeom prst="rect">
            <a:avLst/>
          </a:prstGeom>
        </p:spPr>
      </p:pic>
      <p:sp>
        <p:nvSpPr>
          <p:cNvPr id="3" name="TextBox 2">
            <a:extLst>
              <a:ext uri="{FF2B5EF4-FFF2-40B4-BE49-F238E27FC236}">
                <a16:creationId xmlns:a16="http://schemas.microsoft.com/office/drawing/2014/main" id="{972C4A2D-ABC6-24DE-F555-99060AB2535F}"/>
              </a:ext>
            </a:extLst>
          </p:cNvPr>
          <p:cNvSpPr txBox="1"/>
          <p:nvPr/>
        </p:nvSpPr>
        <p:spPr>
          <a:xfrm>
            <a:off x="3385444" y="1234422"/>
            <a:ext cx="819374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accent5">
                    <a:lumMod val="75000"/>
                  </a:schemeClr>
                </a:solidFill>
                <a:latin typeface="Play"/>
                <a:sym typeface="Play"/>
              </a:rPr>
              <a:t>Think about these two human rights... What should they mean for Gypsy, Roma and Traveller </a:t>
            </a:r>
            <a:r>
              <a:rPr lang="en-US" sz="2800" dirty="0">
                <a:solidFill>
                  <a:schemeClr val="accent5">
                    <a:lumMod val="75000"/>
                  </a:schemeClr>
                </a:solidFill>
                <a:latin typeface="Play"/>
                <a:sym typeface="Play"/>
              </a:rPr>
              <a:t>families? </a:t>
            </a:r>
            <a:endParaRPr lang="en-US" sz="2800" dirty="0">
              <a:solidFill>
                <a:schemeClr val="accent5">
                  <a:lumMod val="75000"/>
                </a:schemeClr>
              </a:solidFill>
            </a:endParaRPr>
          </a:p>
        </p:txBody>
      </p:sp>
    </p:spTree>
    <p:extLst>
      <p:ext uri="{BB962C8B-B14F-4D97-AF65-F5344CB8AC3E}">
        <p14:creationId xmlns:p14="http://schemas.microsoft.com/office/powerpoint/2010/main" val="410070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D03C9BD-70FE-4346-BA8D-2E80BD819D4F}"/>
              </a:ext>
            </a:extLst>
          </p:cNvPr>
          <p:cNvSpPr txBox="1">
            <a:spLocks/>
          </p:cNvSpPr>
          <p:nvPr/>
        </p:nvSpPr>
        <p:spPr>
          <a:xfrm>
            <a:off x="351367" y="1223055"/>
            <a:ext cx="11149390" cy="192994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GB" sz="2400" b="1" i="1" baseline="30000">
                <a:latin typeface="+mj-lt"/>
              </a:rPr>
              <a:t> '</a:t>
            </a:r>
            <a:r>
              <a:rPr lang="en-GB" sz="3200" i="1">
                <a:solidFill>
                  <a:srgbClr val="3D3D3D"/>
                </a:solidFill>
                <a:highlight>
                  <a:srgbClr val="FFFFFF"/>
                </a:highlight>
                <a:latin typeface="+mj-lt"/>
              </a:rPr>
              <a:t>Now</a:t>
            </a:r>
            <a:r>
              <a:rPr lang="en-GB" sz="3200" b="0" i="1">
                <a:solidFill>
                  <a:srgbClr val="3D3D3D"/>
                </a:solidFill>
                <a:effectLst/>
                <a:highlight>
                  <a:srgbClr val="FFFFFF"/>
                </a:highlight>
                <a:latin typeface="+mj-lt"/>
              </a:rPr>
              <a:t>, therefore, you are no longer strangers and foreigners, but fellow citizens with the saints and members of the household of God</a:t>
            </a:r>
            <a:r>
              <a:rPr lang="en-GB" sz="3200" i="1">
                <a:solidFill>
                  <a:srgbClr val="3D3D3D"/>
                </a:solidFill>
                <a:highlight>
                  <a:srgbClr val="FFFFFF"/>
                </a:highlight>
                <a:latin typeface="+mj-lt"/>
              </a:rPr>
              <a:t>.'</a:t>
            </a:r>
            <a:endParaRPr lang="en-GB" sz="2400" i="1">
              <a:latin typeface="+mj-lt"/>
            </a:endParaRPr>
          </a:p>
          <a:p>
            <a:pPr marL="114300" algn="r"/>
            <a:r>
              <a:rPr lang="en-GB" sz="3200" i="1">
                <a:latin typeface="+mj-lt"/>
              </a:rPr>
              <a:t>Ephesians 2:19</a:t>
            </a:r>
          </a:p>
        </p:txBody>
      </p:sp>
      <p:sp>
        <p:nvSpPr>
          <p:cNvPr id="12" name="Google Shape;98;p2">
            <a:extLst>
              <a:ext uri="{FF2B5EF4-FFF2-40B4-BE49-F238E27FC236}">
                <a16:creationId xmlns:a16="http://schemas.microsoft.com/office/drawing/2014/main" id="{3CE8903D-0CDE-4660-AE4D-09DC25DCC5E6}"/>
              </a:ext>
            </a:extLst>
          </p:cNvPr>
          <p:cNvSpPr txBox="1">
            <a:spLocks/>
          </p:cNvSpPr>
          <p:nvPr/>
        </p:nvSpPr>
        <p:spPr>
          <a:xfrm>
            <a:off x="447675" y="3705000"/>
            <a:ext cx="10515600" cy="120514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800"/>
            </a:pPr>
            <a:r>
              <a:rPr lang="en-GB" sz="3200" i="1"/>
              <a:t>"Your people will be my people, and your God my God." </a:t>
            </a:r>
            <a:endParaRPr lang="en-GB" sz="3200"/>
          </a:p>
          <a:p>
            <a:pPr algn="r">
              <a:lnSpc>
                <a:spcPct val="90000"/>
              </a:lnSpc>
              <a:spcBef>
                <a:spcPts val="1000"/>
              </a:spcBef>
              <a:buClr>
                <a:schemeClr val="dk1"/>
              </a:buClr>
              <a:buSzPts val="2800"/>
            </a:pPr>
            <a:r>
              <a:rPr lang="en-GB" sz="3200"/>
              <a:t>Ruth 1: 16</a:t>
            </a:r>
          </a:p>
        </p:txBody>
      </p:sp>
      <p:sp>
        <p:nvSpPr>
          <p:cNvPr id="13" name="Google Shape;98;p2">
            <a:extLst>
              <a:ext uri="{FF2B5EF4-FFF2-40B4-BE49-F238E27FC236}">
                <a16:creationId xmlns:a16="http://schemas.microsoft.com/office/drawing/2014/main" id="{BCE8B8C7-9F91-4EC4-A701-7C56D700417B}"/>
              </a:ext>
            </a:extLst>
          </p:cNvPr>
          <p:cNvSpPr txBox="1">
            <a:spLocks/>
          </p:cNvSpPr>
          <p:nvPr/>
        </p:nvSpPr>
        <p:spPr>
          <a:xfrm>
            <a:off x="645282" y="5232401"/>
            <a:ext cx="10515600" cy="1154569"/>
          </a:xfrm>
          <a:prstGeom prst="rect">
            <a:avLst/>
          </a:prstGeom>
          <a:solidFill>
            <a:srgbClr val="FFFFCC"/>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800"/>
            </a:pPr>
            <a:r>
              <a:rPr lang="en-GB" sz="2800"/>
              <a:t>God calls us to accept that though there are differences in how we live, we are all a part of one unified family</a:t>
            </a:r>
          </a:p>
        </p:txBody>
      </p:sp>
      <p:sp>
        <p:nvSpPr>
          <p:cNvPr id="6" name="Title 3">
            <a:extLst>
              <a:ext uri="{FF2B5EF4-FFF2-40B4-BE49-F238E27FC236}">
                <a16:creationId xmlns:a16="http://schemas.microsoft.com/office/drawing/2014/main" id="{37B7EF52-6C2F-6A2E-4798-F41C9DDACAF6}"/>
              </a:ext>
            </a:extLst>
          </p:cNvPr>
          <p:cNvSpPr txBox="1">
            <a:spLocks/>
          </p:cNvSpPr>
          <p:nvPr/>
        </p:nvSpPr>
        <p:spPr>
          <a:xfrm>
            <a:off x="441476" y="194733"/>
            <a:ext cx="11081657" cy="1010557"/>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solidFill>
                  <a:schemeClr val="accent5">
                    <a:lumMod val="75000"/>
                  </a:schemeClr>
                </a:solidFill>
              </a:rPr>
              <a:t>Gypsy, Roma and Traveller families are all welcome in God's family </a:t>
            </a:r>
            <a:endParaRPr lang="en-US">
              <a:solidFill>
                <a:schemeClr val="accent5">
                  <a:lumMod val="75000"/>
                </a:schemeClr>
              </a:solidFill>
            </a:endParaRPr>
          </a:p>
        </p:txBody>
      </p:sp>
    </p:spTree>
    <p:extLst>
      <p:ext uri="{BB962C8B-B14F-4D97-AF65-F5344CB8AC3E}">
        <p14:creationId xmlns:p14="http://schemas.microsoft.com/office/powerpoint/2010/main" val="354070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0"/>
            <a:ext cx="10515600" cy="9493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u="sng">
                <a:solidFill>
                  <a:schemeClr val="hlink"/>
                </a:solidFill>
                <a:hlinkClick r:id="rId4"/>
              </a:rPr>
              <a:t>BIBLE STORY OF THE WEEK</a:t>
            </a:r>
            <a:endParaRPr/>
          </a:p>
        </p:txBody>
      </p:sp>
      <p:pic>
        <p:nvPicPr>
          <p:cNvPr id="105" name="Google Shape;105;p3" descr="A close-up of a word&#10;&#10;Description automatically generated"/>
          <p:cNvPicPr preferRelativeResize="0"/>
          <p:nvPr/>
        </p:nvPicPr>
        <p:blipFill rotWithShape="1">
          <a:blip r:embed="rId5">
            <a:alphaModFix/>
          </a:blip>
          <a:srcRect b="65985"/>
          <a:stretch/>
        </p:blipFill>
        <p:spPr>
          <a:xfrm>
            <a:off x="2780201" y="900149"/>
            <a:ext cx="6631598" cy="1109662"/>
          </a:xfrm>
          <a:prstGeom prst="rect">
            <a:avLst/>
          </a:prstGeom>
          <a:solidFill>
            <a:srgbClr val="000000"/>
          </a:solidFill>
          <a:ln w="57150" cap="sq" cmpd="sng">
            <a:solidFill>
              <a:srgbClr val="000000"/>
            </a:solidFill>
            <a:prstDash val="solid"/>
            <a:miter lim="800000"/>
            <a:headEnd type="none" w="sm" len="sm"/>
            <a:tailEnd type="none" w="sm" len="sm"/>
          </a:ln>
          <a:effectLst>
            <a:outerShdw blurRad="254000" dist="190500" dir="2700000" sy="90000" algn="bl" rotWithShape="0">
              <a:srgbClr val="000000">
                <a:alpha val="40000"/>
              </a:srgbClr>
            </a:outerShdw>
          </a:effectLst>
        </p:spPr>
      </p:pic>
      <p:sp>
        <p:nvSpPr>
          <p:cNvPr id="2" name="Thought Bubble: Cloud 1">
            <a:extLst>
              <a:ext uri="{FF2B5EF4-FFF2-40B4-BE49-F238E27FC236}">
                <a16:creationId xmlns:a16="http://schemas.microsoft.com/office/drawing/2014/main" id="{4D07414F-CBF1-46B9-A958-BCCFD694B66A}"/>
              </a:ext>
            </a:extLst>
          </p:cNvPr>
          <p:cNvSpPr/>
          <p:nvPr/>
        </p:nvSpPr>
        <p:spPr>
          <a:xfrm>
            <a:off x="7448551" y="2352640"/>
            <a:ext cx="4629150" cy="249555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t>I wonder what we can learn from how Ruth responded to her mother-in-law?</a:t>
            </a:r>
          </a:p>
        </p:txBody>
      </p:sp>
      <p:pic>
        <p:nvPicPr>
          <p:cNvPr id="3" name="Online Media 2" title="Book of Ruth Summary: A Complete Animated Overview">
            <a:hlinkClick r:id="" action="ppaction://media"/>
            <a:extLst>
              <a:ext uri="{FF2B5EF4-FFF2-40B4-BE49-F238E27FC236}">
                <a16:creationId xmlns:a16="http://schemas.microsoft.com/office/drawing/2014/main" id="{C519D38A-D66B-CA0F-5C5A-A689E9F2EEDA}"/>
              </a:ext>
            </a:extLst>
          </p:cNvPr>
          <p:cNvPicPr>
            <a:picLocks noRot="1" noChangeAspect="1"/>
          </p:cNvPicPr>
          <p:nvPr>
            <a:videoFile r:link="rId1"/>
          </p:nvPr>
        </p:nvPicPr>
        <p:blipFill>
          <a:blip r:embed="rId6"/>
          <a:stretch>
            <a:fillRect/>
          </a:stretch>
        </p:blipFill>
        <p:spPr>
          <a:xfrm>
            <a:off x="187326" y="2258711"/>
            <a:ext cx="7185025" cy="4059539"/>
          </a:xfrm>
          <a:prstGeom prst="rect">
            <a:avLst/>
          </a:prstGeom>
        </p:spPr>
      </p:pic>
      <p:sp>
        <p:nvSpPr>
          <p:cNvPr id="4" name="Rectangle: Rounded Corners 3">
            <a:extLst>
              <a:ext uri="{FF2B5EF4-FFF2-40B4-BE49-F238E27FC236}">
                <a16:creationId xmlns:a16="http://schemas.microsoft.com/office/drawing/2014/main" id="{2EE16211-5E4D-5F35-E8FA-657C62A3C844}"/>
              </a:ext>
            </a:extLst>
          </p:cNvPr>
          <p:cNvSpPr/>
          <p:nvPr/>
        </p:nvSpPr>
        <p:spPr>
          <a:xfrm>
            <a:off x="2305050" y="6421100"/>
            <a:ext cx="2324100" cy="2921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Start 0.37 and stop 1:30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838200" y="365125"/>
            <a:ext cx="10515600" cy="8268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solidFill>
                  <a:srgbClr val="7030A0"/>
                </a:solidFill>
              </a:rPr>
              <a:t>Gathering</a:t>
            </a:r>
            <a:endParaRPr>
              <a:solidFill>
                <a:srgbClr val="7030A0"/>
              </a:solidFill>
            </a:endParaRPr>
          </a:p>
        </p:txBody>
      </p:sp>
      <p:sp>
        <p:nvSpPr>
          <p:cNvPr id="119" name="Google Shape;119;p5"/>
          <p:cNvSpPr txBox="1">
            <a:spLocks noGrp="1"/>
          </p:cNvSpPr>
          <p:nvPr>
            <p:ph type="body" idx="1"/>
          </p:nvPr>
        </p:nvSpPr>
        <p:spPr>
          <a:xfrm>
            <a:off x="838200" y="1359959"/>
            <a:ext cx="10515600" cy="51189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Father Almighty,</a:t>
            </a:r>
            <a:endParaRPr/>
          </a:p>
          <a:p>
            <a:pPr marL="0" lvl="0" indent="0" algn="l" rtl="0">
              <a:lnSpc>
                <a:spcPct val="90000"/>
              </a:lnSpc>
              <a:spcBef>
                <a:spcPts val="1000"/>
              </a:spcBef>
              <a:spcAft>
                <a:spcPts val="0"/>
              </a:spcAft>
              <a:buClr>
                <a:schemeClr val="dk1"/>
              </a:buClr>
              <a:buSzPts val="2800"/>
              <a:buNone/>
            </a:pPr>
            <a:endParaRPr/>
          </a:p>
          <a:p>
            <a:pPr marL="0" indent="0">
              <a:buSzPts val="2800"/>
              <a:buNone/>
            </a:pPr>
            <a:r>
              <a:rPr lang="en-US"/>
              <a:t>We thank you for our families – for the love we share and the care we show to one another. </a:t>
            </a:r>
          </a:p>
          <a:p>
            <a:pPr marL="0" indent="0">
              <a:buSzPts val="2800"/>
              <a:buNone/>
            </a:pPr>
            <a:r>
              <a:rPr lang="en-US"/>
              <a:t>We thank you for</a:t>
            </a:r>
            <a:r>
              <a:rPr lang="en-GB"/>
              <a:t> families that are different to ours – with different histories, traditions and ways of living. Today we ask a special blessing as we celebrate Gypsy, Roma and Traveller families. May they be given respect for their culture.</a:t>
            </a:r>
            <a:endParaRPr/>
          </a:p>
          <a:p>
            <a:pPr marL="0" indent="0">
              <a:buSzPts val="2800"/>
              <a:buNone/>
            </a:pPr>
            <a:r>
              <a:rPr lang="en-US"/>
              <a:t>Help us to live as one great, big family where God’s children are loved and valued for their differences. </a:t>
            </a:r>
          </a:p>
          <a:p>
            <a:pPr marL="457200" lvl="1" algn="r">
              <a:buSzPts val="2800"/>
              <a:buNone/>
            </a:pPr>
            <a:r>
              <a:rPr lang="en-US" b="1"/>
              <a:t>Amen</a:t>
            </a: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4" ma:contentTypeDescription="Create a new document." ma:contentTypeScope="" ma:versionID="bb7c97c6acda774412b36c2564a3293c">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4fcb5bd04665ec28782fce97597e014b"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60A92A-4DDE-4CF5-8FF8-0587E7AA36AC}">
  <ds:schemaRefs>
    <ds:schemaRef ds:uri="http://schemas.microsoft.com/sharepoint/v3/contenttype/forms"/>
  </ds:schemaRefs>
</ds:datastoreItem>
</file>

<file path=customXml/itemProps2.xml><?xml version="1.0" encoding="utf-8"?>
<ds:datastoreItem xmlns:ds="http://schemas.openxmlformats.org/officeDocument/2006/customXml" ds:itemID="{D05365C3-5B11-462C-B2FE-9FA8A4BFAFDC}">
  <ds:schemaRefs>
    <ds:schemaRef ds:uri="2f4ed505-7171-43be-8ee8-c15c98cbd63a"/>
    <ds:schemaRef ds:uri="b77e63f3-463a-48f2-af4f-dd21ffe333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B7AC28-FCC8-4973-8999-048E378E447A}">
  <ds:schemaRefs>
    <ds:schemaRef ds:uri="2f4ed505-7171-43be-8ee8-c15c98cbd63a"/>
    <ds:schemaRef ds:uri="b77e63f3-463a-48f2-af4f-dd21ffe33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Widescreen</PresentationFormat>
  <Paragraphs>145</Paragraphs>
  <Slides>15</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Play</vt:lpstr>
      <vt:lpstr>Office Theme</vt:lpstr>
      <vt:lpstr>PowerPoint Presentation</vt:lpstr>
      <vt:lpstr>PowerPoint Presentation</vt:lpstr>
      <vt:lpstr>What binds a family together?</vt:lpstr>
      <vt:lpstr>Gypsy, Roma, Traveller heritage families</vt:lpstr>
      <vt:lpstr>Gypsy, Roma and Traveller Heritage Families</vt:lpstr>
      <vt:lpstr>Gypsy, Roma and Traveller families deserve respect.</vt:lpstr>
      <vt:lpstr>PowerPoint Presentation</vt:lpstr>
      <vt:lpstr>BIBLE STORY OF THE WEEK</vt:lpstr>
      <vt:lpstr>Gathering</vt:lpstr>
      <vt:lpstr>Response</vt:lpstr>
      <vt:lpstr>Sending/From Lament to Action </vt:lpstr>
      <vt:lpstr>Further Learning (KS2)</vt:lpstr>
      <vt:lpstr>Proposed programme of study Structure(Optional)</vt:lpstr>
      <vt:lpstr>SPIRITUAL DEVELOPMENT  (practical ways to help us explore faith and develop spiritually at home together)</vt:lpstr>
      <vt:lpstr>References &amp;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Olulari</dc:creator>
  <cp:lastModifiedBy>Emily Norman</cp:lastModifiedBy>
  <cp:revision>12</cp:revision>
  <dcterms:created xsi:type="dcterms:W3CDTF">2024-05-10T20:04:29Z</dcterms:created>
  <dcterms:modified xsi:type="dcterms:W3CDTF">2025-03-17T21:36:39Z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